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79" r:id="rId13"/>
    <p:sldId id="359" r:id="rId14"/>
    <p:sldId id="370" r:id="rId15"/>
    <p:sldId id="371" r:id="rId16"/>
    <p:sldId id="372" r:id="rId17"/>
    <p:sldId id="373" r:id="rId18"/>
    <p:sldId id="374" r:id="rId19"/>
    <p:sldId id="361" r:id="rId20"/>
    <p:sldId id="36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E0"/>
    <a:srgbClr val="595959"/>
    <a:srgbClr val="F2D57E"/>
    <a:srgbClr val="156082"/>
    <a:srgbClr val="F2784B"/>
    <a:srgbClr val="EB640A"/>
    <a:srgbClr val="FF9393"/>
    <a:srgbClr val="8C1B1B"/>
    <a:srgbClr val="FEFAF0"/>
    <a:srgbClr val="453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3979" autoAdjust="0"/>
  </p:normalViewPr>
  <p:slideViewPr>
    <p:cSldViewPr snapToGrid="0" showGuides="1">
      <p:cViewPr varScale="1">
        <p:scale>
          <a:sx n="74" d="100"/>
          <a:sy n="74" d="100"/>
        </p:scale>
        <p:origin x="1224" y="67"/>
      </p:cViewPr>
      <p:guideLst>
        <p:guide orient="horz" pos="368"/>
        <p:guide orient="horz" pos="4042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263E-19B9-4F9E-9FA2-A51E690F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56EEB-0B06-5A04-12DC-8962B500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BC1BA-82BA-32AB-11D9-29542255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608C-67D5-5775-CCB2-706E1E6FF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83B3-72AD-7BC9-F650-53C6F1E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CE04E-0717-9897-B9E2-76C1D3F2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2AC0F-2367-DCC8-FF68-FC03E753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D1EA4-6DE0-686E-DAFE-56DB6BF7A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6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887-27BB-29C7-1818-09C24868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2F4333-5B3C-2AD2-5B82-4CCF9870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3BFBA-EA59-6F41-071E-B2CC4D63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4B53E-D6C9-F986-9E06-05B5DA0EB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57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FDEA-71B7-0733-735C-EF241F92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9B8708-B218-CDEE-1131-86021A4D5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5388EB-8872-1DD8-D14C-E04656ABD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B4CC8-AE5E-172D-9DBF-812BB8F4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34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DF8C-BF4B-C160-1D45-898851C3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42FDDA-02EE-D54B-C7FF-EFF1539EF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FE7515-13F6-CB53-456C-DCF89D6CC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72F21-5F94-77D4-33E3-09DA2DD9A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90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28.png"/><Relationship Id="rId4" Type="http://schemas.openxmlformats.org/officeDocument/2006/relationships/image" Target="../media/image42.png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26" Type="http://schemas.openxmlformats.org/officeDocument/2006/relationships/image" Target="../media/image64.png"/><Relationship Id="rId3" Type="http://schemas.openxmlformats.org/officeDocument/2006/relationships/image" Target="../media/image48.png"/><Relationship Id="rId21" Type="http://schemas.openxmlformats.org/officeDocument/2006/relationships/image" Target="../media/image60.png"/><Relationship Id="rId7" Type="http://schemas.openxmlformats.org/officeDocument/2006/relationships/image" Target="../media/image50.png"/><Relationship Id="rId12" Type="http://schemas.microsoft.com/office/2007/relationships/hdphoto" Target="../media/hdphoto11.wdp"/><Relationship Id="rId17" Type="http://schemas.openxmlformats.org/officeDocument/2006/relationships/image" Target="../media/image57.png"/><Relationship Id="rId25" Type="http://schemas.microsoft.com/office/2007/relationships/hdphoto" Target="../media/hdphoto14.wdp"/><Relationship Id="rId33" Type="http://schemas.microsoft.com/office/2007/relationships/hdphoto" Target="../media/hdphoto15.wdp"/><Relationship Id="rId2" Type="http://schemas.openxmlformats.org/officeDocument/2006/relationships/notesSlide" Target="../notesSlides/notesSlide12.xml"/><Relationship Id="rId16" Type="http://schemas.microsoft.com/office/2007/relationships/hdphoto" Target="../media/hdphoto12.wdp"/><Relationship Id="rId20" Type="http://schemas.microsoft.com/office/2007/relationships/hdphoto" Target="../media/hdphoto13.wdp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3.png"/><Relationship Id="rId24" Type="http://schemas.openxmlformats.org/officeDocument/2006/relationships/image" Target="../media/image63.png"/><Relationship Id="rId32" Type="http://schemas.openxmlformats.org/officeDocument/2006/relationships/image" Target="../media/image70.png"/><Relationship Id="rId5" Type="http://schemas.openxmlformats.org/officeDocument/2006/relationships/image" Target="../media/image49.png"/><Relationship Id="rId15" Type="http://schemas.openxmlformats.org/officeDocument/2006/relationships/image" Target="../media/image56.png"/><Relationship Id="rId23" Type="http://schemas.openxmlformats.org/officeDocument/2006/relationships/image" Target="../media/image62.png"/><Relationship Id="rId28" Type="http://schemas.openxmlformats.org/officeDocument/2006/relationships/image" Target="../media/image66.jpeg"/><Relationship Id="rId10" Type="http://schemas.microsoft.com/office/2007/relationships/hdphoto" Target="../media/hdphoto10.wdp"/><Relationship Id="rId19" Type="http://schemas.openxmlformats.org/officeDocument/2006/relationships/image" Target="../media/image59.png"/><Relationship Id="rId31" Type="http://schemas.openxmlformats.org/officeDocument/2006/relationships/image" Target="../media/image69.png"/><Relationship Id="rId4" Type="http://schemas.microsoft.com/office/2007/relationships/hdphoto" Target="../media/hdphoto9.wdp"/><Relationship Id="rId9" Type="http://schemas.openxmlformats.org/officeDocument/2006/relationships/image" Target="../media/image52.png"/><Relationship Id="rId14" Type="http://schemas.openxmlformats.org/officeDocument/2006/relationships/image" Target="../media/image55.jpeg"/><Relationship Id="rId22" Type="http://schemas.openxmlformats.org/officeDocument/2006/relationships/image" Target="../media/image61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8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2.png"/><Relationship Id="rId18" Type="http://schemas.microsoft.com/office/2007/relationships/hdphoto" Target="../media/hdphoto16.wdp"/><Relationship Id="rId3" Type="http://schemas.openxmlformats.org/officeDocument/2006/relationships/image" Target="../media/image66.jpeg"/><Relationship Id="rId21" Type="http://schemas.openxmlformats.org/officeDocument/2006/relationships/image" Target="../media/image53.png"/><Relationship Id="rId7" Type="http://schemas.openxmlformats.org/officeDocument/2006/relationships/image" Target="../media/image71.png"/><Relationship Id="rId12" Type="http://schemas.microsoft.com/office/2007/relationships/hdphoto" Target="../media/hdphoto8.wdp"/><Relationship Id="rId17" Type="http://schemas.openxmlformats.org/officeDocument/2006/relationships/image" Target="../media/image75.png"/><Relationship Id="rId25" Type="http://schemas.openxmlformats.org/officeDocument/2006/relationships/image" Target="../media/image80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2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6.png"/><Relationship Id="rId24" Type="http://schemas.openxmlformats.org/officeDocument/2006/relationships/image" Target="../media/image79.png"/><Relationship Id="rId5" Type="http://schemas.microsoft.com/office/2007/relationships/hdphoto" Target="../media/hdphoto7.wdp"/><Relationship Id="rId15" Type="http://schemas.openxmlformats.org/officeDocument/2006/relationships/image" Target="../media/image74.jpeg"/><Relationship Id="rId23" Type="http://schemas.openxmlformats.org/officeDocument/2006/relationships/image" Target="../media/image78.png"/><Relationship Id="rId10" Type="http://schemas.openxmlformats.org/officeDocument/2006/relationships/image" Target="../media/image43.png"/><Relationship Id="rId19" Type="http://schemas.openxmlformats.org/officeDocument/2006/relationships/image" Target="../media/image76.png"/><Relationship Id="rId4" Type="http://schemas.openxmlformats.org/officeDocument/2006/relationships/image" Target="../media/image45.png"/><Relationship Id="rId9" Type="http://schemas.microsoft.com/office/2007/relationships/hdphoto" Target="../media/hdphoto6.wdp"/><Relationship Id="rId14" Type="http://schemas.openxmlformats.org/officeDocument/2006/relationships/image" Target="../media/image73.png"/><Relationship Id="rId22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E541EA-7075-2FC6-3EE1-E4E51ECE04DE}"/>
              </a:ext>
            </a:extLst>
          </p:cNvPr>
          <p:cNvGrpSpPr/>
          <p:nvPr/>
        </p:nvGrpSpPr>
        <p:grpSpPr>
          <a:xfrm>
            <a:off x="7599845" y="3633011"/>
            <a:ext cx="3942210" cy="2607610"/>
            <a:chOff x="6602698" y="3460150"/>
            <a:chExt cx="3942210" cy="2607610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602698" y="3460150"/>
              <a:ext cx="3942210" cy="2607610"/>
              <a:chOff x="6553789" y="1908964"/>
              <a:chExt cx="3942210" cy="260761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3942210" cy="24650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809A25-ED2D-78AD-661E-15FD5CEB1F07}"/>
                </a:ext>
              </a:extLst>
            </p:cNvPr>
            <p:cNvGrpSpPr/>
            <p:nvPr/>
          </p:nvGrpSpPr>
          <p:grpSpPr>
            <a:xfrm>
              <a:off x="6885258" y="3834808"/>
              <a:ext cx="3377090" cy="2054782"/>
              <a:chOff x="7034499" y="3683348"/>
              <a:chExt cx="4249488" cy="25855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55DE1EB-CA26-9955-E6A5-171780FF8C7C}"/>
                  </a:ext>
                </a:extLst>
              </p:cNvPr>
              <p:cNvGrpSpPr/>
              <p:nvPr/>
            </p:nvGrpSpPr>
            <p:grpSpPr>
              <a:xfrm>
                <a:off x="7396863" y="3683348"/>
                <a:ext cx="3471250" cy="2308498"/>
                <a:chOff x="7754112" y="2263377"/>
                <a:chExt cx="4566028" cy="3036562"/>
              </a:xfrm>
            </p:grpSpPr>
            <p:pic>
              <p:nvPicPr>
                <p:cNvPr id="49" name="그림 48" descr="신발류, 패션, 의류, 인간의 얼굴이(가) 표시된 사진&#10;&#10;자동 생성된 설명">
                  <a:extLst>
                    <a:ext uri="{FF2B5EF4-FFF2-40B4-BE49-F238E27FC236}">
                      <a16:creationId xmlns:a16="http://schemas.microsoft.com/office/drawing/2014/main" id="{336E7DB6-AB1A-0161-1320-DB5A8A17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8" t="5779" r="53291" b="16294"/>
                <a:stretch/>
              </p:blipFill>
              <p:spPr>
                <a:xfrm>
                  <a:off x="10787971" y="2263377"/>
                  <a:ext cx="1219817" cy="3033729"/>
                </a:xfrm>
                <a:prstGeom prst="rect">
                  <a:avLst/>
                </a:prstGeom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88E8BEE-D25B-7D4F-D185-7C55744FF9F0}"/>
                    </a:ext>
                  </a:extLst>
                </p:cNvPr>
                <p:cNvGrpSpPr/>
                <p:nvPr/>
              </p:nvGrpSpPr>
              <p:grpSpPr>
                <a:xfrm>
                  <a:off x="7973799" y="2373104"/>
                  <a:ext cx="2382588" cy="2926835"/>
                  <a:chOff x="9493986" y="2303860"/>
                  <a:chExt cx="2408309" cy="2958430"/>
                </a:xfrm>
              </p:grpSpPr>
              <p:pic>
                <p:nvPicPr>
                  <p:cNvPr id="60" name="그림 59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6A9E25-2EC8-87DA-C3A8-C8B217E316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8007" r="27210" b="5771"/>
                  <a:stretch/>
                </p:blipFill>
                <p:spPr>
                  <a:xfrm>
                    <a:off x="10084119" y="2303860"/>
                    <a:ext cx="1818176" cy="2955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61" name="그림 60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D3479B98-0656-7F4C-B0D2-A0DADFF7A5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78" t="21995" r="54242" b="5647"/>
                  <a:stretch/>
                </p:blipFill>
                <p:spPr>
                  <a:xfrm>
                    <a:off x="9828351" y="2738992"/>
                    <a:ext cx="1545669" cy="2520465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  <p:pic>
                <p:nvPicPr>
                  <p:cNvPr id="62" name="그림 61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63A15A28-1932-5E6A-E1B3-2CAC0E790F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50" t="51050" r="78204" b="5505"/>
                  <a:stretch/>
                </p:blipFill>
                <p:spPr>
                  <a:xfrm>
                    <a:off x="9493986" y="3446377"/>
                    <a:ext cx="1616881" cy="1815913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</p:grpSp>
            <p:pic>
              <p:nvPicPr>
                <p:cNvPr id="54" name="그림 53" descr="신발류, 패션, 의류, 드레스이(가) 표시된 사진&#10;&#10;자동 생성된 설명">
                  <a:extLst>
                    <a:ext uri="{FF2B5EF4-FFF2-40B4-BE49-F238E27FC236}">
                      <a16:creationId xmlns:a16="http://schemas.microsoft.com/office/drawing/2014/main" id="{8900DDFA-D478-BEA1-510B-2C2DC3ED1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1" t="12667" r="58077" b="16222"/>
                <a:stretch/>
              </p:blipFill>
              <p:spPr>
                <a:xfrm>
                  <a:off x="7873726" y="2752337"/>
                  <a:ext cx="930950" cy="25461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92D3852-4E07-82B7-570F-9B8D5F67D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7007" y="2373105"/>
                  <a:ext cx="2863133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44B4471-FC53-1AEC-29C3-F59711825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5278818"/>
                  <a:ext cx="4566027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E96C9DB-0D23-3940-2985-8FB46D5A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2824209"/>
                  <a:ext cx="1645920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914FD4F-F033-238C-577B-B5808B5A358A}"/>
                  </a:ext>
                </a:extLst>
              </p:cNvPr>
              <p:cNvSpPr txBox="1"/>
              <p:nvPr/>
            </p:nvSpPr>
            <p:spPr>
              <a:xfrm>
                <a:off x="7362344" y="6022717"/>
                <a:ext cx="1082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스페셜리스트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C57042-DA4B-ABB0-59F4-AD8B19612E75}"/>
                  </a:ext>
                </a:extLst>
              </p:cNvPr>
              <p:cNvSpPr txBox="1"/>
              <p:nvPr/>
            </p:nvSpPr>
            <p:spPr>
              <a:xfrm>
                <a:off x="7034499" y="4966012"/>
                <a:ext cx="42319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effectLst/>
                  </a:rPr>
                  <a:t>136cm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218358-CDE5-C64E-6D27-902395A110FA}"/>
                  </a:ext>
                </a:extLst>
              </p:cNvPr>
              <p:cNvSpPr txBox="1"/>
              <p:nvPr/>
            </p:nvSpPr>
            <p:spPr>
              <a:xfrm>
                <a:off x="10817513" y="4797652"/>
                <a:ext cx="46647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160cm</a:t>
                </a: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69BF898-0779-DC6F-92CE-FDA0D53C1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1442" y="4109712"/>
                <a:ext cx="0" cy="185109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4B49753-CD8E-6BF2-B361-AD915D1B1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1842" y="3766766"/>
                <a:ext cx="0" cy="2194044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C4A8252-F43E-C1DA-F760-087E545DCB0A}"/>
                  </a:ext>
                </a:extLst>
              </p:cNvPr>
              <p:cNvSpPr txBox="1"/>
              <p:nvPr/>
            </p:nvSpPr>
            <p:spPr>
              <a:xfrm>
                <a:off x="9794120" y="6022717"/>
                <a:ext cx="7457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마법사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C38C44-AEF2-C843-9A46-0E36185B3E53}"/>
              </a:ext>
            </a:extLst>
          </p:cNvPr>
          <p:cNvGrpSpPr/>
          <p:nvPr/>
        </p:nvGrpSpPr>
        <p:grpSpPr>
          <a:xfrm>
            <a:off x="7599845" y="766762"/>
            <a:ext cx="3942210" cy="2705660"/>
            <a:chOff x="6590159" y="593693"/>
            <a:chExt cx="3942210" cy="270566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6590159" y="593693"/>
              <a:ext cx="3942210" cy="2705660"/>
              <a:chOff x="1037957" y="1908964"/>
              <a:chExt cx="3942210" cy="2705660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2"/>
                <a:ext cx="3942210" cy="256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6712424" y="919255"/>
              <a:ext cx="3685731" cy="2220569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C54102F-4AF4-455E-D937-A09932B8D1FD}"/>
              </a:ext>
            </a:extLst>
          </p:cNvPr>
          <p:cNvGrpSpPr/>
          <p:nvPr/>
        </p:nvGrpSpPr>
        <p:grpSpPr>
          <a:xfrm>
            <a:off x="649946" y="766762"/>
            <a:ext cx="6474979" cy="5473859"/>
            <a:chOff x="649946" y="766762"/>
            <a:chExt cx="6474979" cy="547385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8DF45D-A475-45EE-EBD0-A3DCF856D385}"/>
                </a:ext>
              </a:extLst>
            </p:cNvPr>
            <p:cNvGrpSpPr/>
            <p:nvPr/>
          </p:nvGrpSpPr>
          <p:grpSpPr>
            <a:xfrm>
              <a:off x="649946" y="766762"/>
              <a:ext cx="6474979" cy="5473859"/>
              <a:chOff x="534091" y="725402"/>
              <a:chExt cx="6474979" cy="54738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1A0274-B7D7-2C04-CC7C-C2E3E09E2DEF}"/>
                  </a:ext>
                </a:extLst>
              </p:cNvPr>
              <p:cNvGrpSpPr/>
              <p:nvPr/>
            </p:nvGrpSpPr>
            <p:grpSpPr>
              <a:xfrm>
                <a:off x="534091" y="725402"/>
                <a:ext cx="6474979" cy="5473859"/>
                <a:chOff x="7985400" y="1157696"/>
                <a:chExt cx="6474979" cy="533793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0A25153-22C3-1D5F-B58B-37C5878324B8}"/>
                    </a:ext>
                  </a:extLst>
                </p:cNvPr>
                <p:cNvSpPr/>
                <p:nvPr/>
              </p:nvSpPr>
              <p:spPr>
                <a:xfrm>
                  <a:off x="7985400" y="1290720"/>
                  <a:ext cx="6474979" cy="5204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0376D9B-2235-EEDB-35BD-AAD01F62D7F6}"/>
                    </a:ext>
                  </a:extLst>
                </p:cNvPr>
                <p:cNvGrpSpPr/>
                <p:nvPr/>
              </p:nvGrpSpPr>
              <p:grpSpPr>
                <a:xfrm>
                  <a:off x="8107665" y="1157696"/>
                  <a:ext cx="1173600" cy="240107"/>
                  <a:chOff x="728379" y="1010408"/>
                  <a:chExt cx="1173600" cy="253233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36417E0-6EE2-D7B4-71F8-D97875BDFEEC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1173600" cy="244801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37A4E04-BA8F-840E-5EB5-FACCE798123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1027845" cy="253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외형 컨셉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FD6B-9F8B-6169-28C7-3A7F49300912}"/>
                  </a:ext>
                </a:extLst>
              </p:cNvPr>
              <p:cNvSpPr txBox="1"/>
              <p:nvPr/>
            </p:nvSpPr>
            <p:spPr>
              <a:xfrm>
                <a:off x="1508781" y="5340301"/>
                <a:ext cx="45255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 시 다른 클래스들의 수환수처럼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실체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 있는 </a:t>
                </a:r>
                <a:r>
                  <a:rPr lang="ko-KR" altLang="en-US" sz="1000" dirty="0" err="1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소환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소환수와 달리 유저가 직접 조종할 수는 없습니다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] 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화령은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불의 기운으로 빚어진 사슴으로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붉은빛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띄며 몸 곳곳에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불꽃이 일렁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0EC3CED-7836-3B43-3D36-8D03DFF4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91" y="5178976"/>
                <a:ext cx="647497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AFA03A8-08D0-9D4F-078E-8D5D9DC0EDAC}"/>
                </a:ext>
              </a:extLst>
            </p:cNvPr>
            <p:cNvGrpSpPr/>
            <p:nvPr/>
          </p:nvGrpSpPr>
          <p:grpSpPr>
            <a:xfrm>
              <a:off x="868648" y="1096140"/>
              <a:ext cx="6037574" cy="3923934"/>
              <a:chOff x="868648" y="1096140"/>
              <a:chExt cx="6037574" cy="3923934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E4680E35-F965-DA6C-B960-A7A4DD44F329}"/>
                  </a:ext>
                </a:extLst>
              </p:cNvPr>
              <p:cNvGrpSpPr/>
              <p:nvPr/>
            </p:nvGrpSpPr>
            <p:grpSpPr>
              <a:xfrm>
                <a:off x="4139491" y="1096140"/>
                <a:ext cx="2766731" cy="3923934"/>
                <a:chOff x="3960718" y="1054780"/>
                <a:chExt cx="2766731" cy="3923934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D8C9B534-5514-D07C-FEA5-A9DAEC249B68}"/>
                    </a:ext>
                  </a:extLst>
                </p:cNvPr>
                <p:cNvGrpSpPr/>
                <p:nvPr/>
              </p:nvGrpSpPr>
              <p:grpSpPr>
                <a:xfrm>
                  <a:off x="3960718" y="1054780"/>
                  <a:ext cx="2766731" cy="3690004"/>
                  <a:chOff x="-2301263" y="965115"/>
                  <a:chExt cx="2766731" cy="3690004"/>
                </a:xfrm>
              </p:grpSpPr>
              <p:pic>
                <p:nvPicPr>
                  <p:cNvPr id="13" name="그림 12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51FF2CD4-548F-B084-CF95-A4462D2CB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6610" b="88584" l="51050" r="70508">
                                <a14:foregroundMark x1="52344" y1="71747" x2="51880" y2="75171"/>
                                <a14:foregroundMark x1="51050" y1="85788" x2="51050" y2="86644"/>
                                <a14:foregroundMark x1="59082" y1="86644" x2="59082" y2="88584"/>
                                <a14:backgroundMark x1="66040" y1="17637" x2="69263" y2="46861"/>
                                <a14:backgroundMark x1="69629" y1="13984" x2="66772" y2="89498"/>
                                <a14:backgroundMark x1="64453" y1="32763" x2="65576" y2="79110"/>
                                <a14:backgroundMark x1="68066" y1="19578" x2="65283" y2="93151"/>
                                <a14:backgroundMark x1="62427" y1="39498" x2="62793" y2="85559"/>
                                <a14:backgroundMark x1="64355" y1="29966" x2="64087" y2="54395"/>
                                <a14:backgroundMark x1="64087" y1="29966" x2="63623" y2="51598"/>
                                <a14:backgroundMark x1="60840" y1="42066" x2="61133" y2="62557"/>
                                <a14:backgroundMark x1="61133" y1="62557" x2="61597" y2="64783"/>
                                <a14:backgroundMark x1="60376" y1="41438" x2="61133" y2="6586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43351" r="38155" b="9793"/>
                  <a:stretch/>
                </p:blipFill>
                <p:spPr>
                  <a:xfrm>
                    <a:off x="-2301263" y="2604187"/>
                    <a:ext cx="1191763" cy="2034213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A5946B43-CDE9-2951-7D2D-5BCDE09748DA}"/>
                      </a:ext>
                    </a:extLst>
                  </p:cNvPr>
                  <p:cNvGrpSpPr/>
                  <p:nvPr/>
                </p:nvGrpSpPr>
                <p:grpSpPr>
                  <a:xfrm>
                    <a:off x="-2177708" y="965115"/>
                    <a:ext cx="2643176" cy="3690004"/>
                    <a:chOff x="1959460" y="642234"/>
                    <a:chExt cx="3123695" cy="4360833"/>
                  </a:xfrm>
                </p:grpSpPr>
                <p:pic>
                  <p:nvPicPr>
                    <p:cNvPr id="89" name="그림 88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EE2EA4-4C18-4B3C-C8C0-61FFF55BA9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3" t="3388" r="67492" b="8961"/>
                    <a:stretch/>
                  </p:blipFill>
                  <p:spPr>
                    <a:xfrm flipH="1">
                      <a:off x="2600634" y="642234"/>
                      <a:ext cx="2482521" cy="434107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75D04594-42C3-ABED-6E62-E8037D723E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460" y="1477754"/>
                      <a:ext cx="1498284" cy="3525313"/>
                      <a:chOff x="1959460" y="1477754"/>
                      <a:chExt cx="1498284" cy="3525313"/>
                    </a:xfrm>
                  </p:grpSpPr>
                  <p:pic>
                    <p:nvPicPr>
                      <p:cNvPr id="14" name="그림 13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5578DE-A001-848A-979A-23987EFDDC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12667" r="58077" b="16222"/>
                      <a:stretch/>
                    </p:blipFill>
                    <p:spPr>
                      <a:xfrm>
                        <a:off x="2168800" y="1477754"/>
                        <a:ext cx="1288944" cy="35253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A324A370-FEE5-7CEC-4CFB-843C21DACC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59460" y="3196656"/>
                        <a:ext cx="609687" cy="1074135"/>
                        <a:chOff x="-1078019" y="2854034"/>
                        <a:chExt cx="485197" cy="854811"/>
                      </a:xfrm>
                    </p:grpSpPr>
                    <p:sp>
                      <p:nvSpPr>
                        <p:cNvPr id="76" name="타원 75">
                          <a:extLst>
                            <a:ext uri="{FF2B5EF4-FFF2-40B4-BE49-F238E27FC236}">
                              <a16:creationId xmlns:a16="http://schemas.microsoft.com/office/drawing/2014/main" id="{51281A69-4BA5-0B90-98EA-3511BE466B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915411" y="2854034"/>
                          <a:ext cx="155745" cy="155745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rgbClr val="37201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7" name="Picture 2">
                          <a:extLst>
                            <a:ext uri="{FF2B5EF4-FFF2-40B4-BE49-F238E27FC236}">
                              <a16:creationId xmlns:a16="http://schemas.microsoft.com/office/drawing/2014/main" id="{15A729DB-7083-762D-EFE7-D918C0963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810" r="12943" b="14393"/>
                        <a:stretch/>
                      </p:blipFill>
                      <p:spPr bwMode="auto">
                        <a:xfrm>
                          <a:off x="-1078019" y="2937029"/>
                          <a:ext cx="485197" cy="7718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87" name="그림 86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12D3494-BA9A-0E08-39A6-F11A02FB1D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44303" b="50510" l="7645" r="13441">
                                    <a14:foregroundMark x1="8767" y1="47903" x2="8767" y2="47903"/>
                                    <a14:foregroundMark x1="9064" y1="48675" x2="9064" y2="48675"/>
                                    <a14:backgroundMark x1="10550" y1="48013" x2="10550" y2="48013"/>
                                    <a14:backgroundMark x1="10253" y1="47903" x2="11144" y2="47572"/>
                                    <a14:backgroundMark x1="10253" y1="47572" x2="10550" y2="47572"/>
                                    <a14:backgroundMark x1="11441" y1="46909" x2="11441" y2="46909"/>
                                    <a14:backgroundMark x1="9955" y1="47903" x2="9955" y2="47903"/>
                                    <a14:backgroundMark x1="8321" y1="47903" x2="8321" y2="47903"/>
                                    <a14:backgroundMark x1="8024" y1="48565" x2="8024" y2="48565"/>
                                    <a14:backgroundMark x1="10253" y1="48455" x2="10253" y2="48455"/>
                                    <a14:backgroundMark x1="2526" y1="47130" x2="2526" y2="47130"/>
                                    <a14:backgroundMark x1="1783" y1="40839" x2="1783" y2="408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43527" r="85834" b="48714"/>
                      <a:stretch/>
                    </p:blipFill>
                    <p:spPr>
                      <a:xfrm>
                        <a:off x="2168800" y="3007693"/>
                        <a:ext cx="266785" cy="384669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</p:grp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84CBA393-8137-7505-DA57-1410E0831E0B}"/>
                    </a:ext>
                  </a:extLst>
                </p:cNvPr>
                <p:cNvGrpSpPr/>
                <p:nvPr/>
              </p:nvGrpSpPr>
              <p:grpSpPr>
                <a:xfrm>
                  <a:off x="4599252" y="4747882"/>
                  <a:ext cx="1489662" cy="230832"/>
                  <a:chOff x="1578884" y="4827773"/>
                  <a:chExt cx="1489662" cy="230832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D4FD2203-758D-9E37-E185-EBC39388F7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39814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현신 상태의 외형 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02A09171-E45A-93BE-84CE-9C1671D8D9C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B2793320-71FD-879D-EC7D-E7A641E35B12}"/>
                  </a:ext>
                </a:extLst>
              </p:cNvPr>
              <p:cNvGrpSpPr/>
              <p:nvPr/>
            </p:nvGrpSpPr>
            <p:grpSpPr>
              <a:xfrm>
                <a:off x="868648" y="1584601"/>
                <a:ext cx="2894819" cy="3435473"/>
                <a:chOff x="868648" y="1584601"/>
                <a:chExt cx="2894819" cy="3435473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7F50806-384F-4C8A-BA38-F75E01298CB6}"/>
                    </a:ext>
                  </a:extLst>
                </p:cNvPr>
                <p:cNvGrpSpPr/>
                <p:nvPr/>
              </p:nvGrpSpPr>
              <p:grpSpPr>
                <a:xfrm>
                  <a:off x="1441383" y="4789242"/>
                  <a:ext cx="1749348" cy="230832"/>
                  <a:chOff x="1578884" y="4827773"/>
                  <a:chExt cx="1749348" cy="230832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89623F96-FE1D-D5B1-1B5F-08816C18A4EF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6578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실체가 있는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소환수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예시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마리린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107" name="이등변 삼각형 106">
                    <a:extLst>
                      <a:ext uri="{FF2B5EF4-FFF2-40B4-BE49-F238E27FC236}">
                        <a16:creationId xmlns:a16="http://schemas.microsoft.com/office/drawing/2014/main" id="{E07F1DC3-BB27-18E6-38E8-5534D437783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28" name="그림 127" descr="포유류, 만화 영화, 동물 피규어이(가) 표시된 사진&#10;&#10;자동 생성된 설명">
                  <a:extLst>
                    <a:ext uri="{FF2B5EF4-FFF2-40B4-BE49-F238E27FC236}">
                      <a16:creationId xmlns:a16="http://schemas.microsoft.com/office/drawing/2014/main" id="{74DD2A71-B334-F443-F940-DAABA7C36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8" t="9002" r="45500" b="7424"/>
                <a:stretch/>
              </p:blipFill>
              <p:spPr>
                <a:xfrm>
                  <a:off x="868648" y="1584601"/>
                  <a:ext cx="2894819" cy="318025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ED022C-4248-F226-1CC0-D1E25CC73D68}"/>
              </a:ext>
            </a:extLst>
          </p:cNvPr>
          <p:cNvSpPr txBox="1"/>
          <p:nvPr/>
        </p:nvSpPr>
        <p:spPr>
          <a:xfrm>
            <a:off x="2332489" y="2321004"/>
            <a:ext cx="7527021" cy="221599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7200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r>
              <a:rPr lang="ko-KR" altLang="en-US" sz="7200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 </a:t>
            </a:r>
            <a:r>
              <a:rPr lang="en-US" altLang="ko-KR" sz="7200" dirty="0"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- </a:t>
            </a:r>
            <a:r>
              <a:rPr lang="ko-KR" altLang="en-US" sz="7200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깨달음 시작 위치</a:t>
            </a:r>
            <a:endParaRPr lang="en-US" altLang="ko-KR" sz="7200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291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66608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기운을 모아 마법진을 형성하여 공격합니다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들어 올려 불의 기운들을 흡수하고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바닥에 내려놓습니다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그 후 정면으로 불꽃들이 퍼져 나가며 마법진을 형성합니다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마법진에서 불 기둥이 솟아올라 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AC07F708-E863-5448-443E-28986D1B8897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7884794" y="1632950"/>
            <a:chExt cx="3818256" cy="2401590"/>
          </a:xfrm>
        </p:grpSpPr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B8538243-76A8-2103-B37D-1F6FA16A1AD7}"/>
                </a:ext>
              </a:extLst>
            </p:cNvPr>
            <p:cNvGrpSpPr/>
            <p:nvPr/>
          </p:nvGrpSpPr>
          <p:grpSpPr>
            <a:xfrm>
              <a:off x="7884794" y="1632950"/>
              <a:ext cx="3818256" cy="2401590"/>
              <a:chOff x="1037957" y="1908964"/>
              <a:chExt cx="3818256" cy="2401590"/>
            </a:xfrm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A505DA5-CC96-3FF7-0E33-1F124F5A83C6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3818256" cy="225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3ECDCE52-4273-5E66-8FBA-195BB812F955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806400" cy="246221"/>
                <a:chOff x="728379" y="1010408"/>
                <a:chExt cx="806400" cy="259681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00A71A6A-26F2-4DF6-FD84-BC698C9E40D7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EF93613-BC50-0188-1438-A7B71A149253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66236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8EF62727-5B3C-EE44-804C-15F823C5FCA5}"/>
                </a:ext>
              </a:extLst>
            </p:cNvPr>
            <p:cNvGrpSpPr/>
            <p:nvPr/>
          </p:nvGrpSpPr>
          <p:grpSpPr>
            <a:xfrm>
              <a:off x="8007059" y="2085643"/>
              <a:ext cx="3557599" cy="1691960"/>
              <a:chOff x="8169240" y="2480114"/>
              <a:chExt cx="3557599" cy="169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681932-541F-155E-0401-5428B3FB63A7}"/>
                  </a:ext>
                </a:extLst>
              </p:cNvPr>
              <p:cNvGrpSpPr/>
              <p:nvPr/>
            </p:nvGrpSpPr>
            <p:grpSpPr>
              <a:xfrm>
                <a:off x="10539062" y="3392488"/>
                <a:ext cx="1187777" cy="779586"/>
                <a:chOff x="10492033" y="3653510"/>
                <a:chExt cx="1187777" cy="77958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45CA967-763F-CBCF-D669-0EB682F7C0DE}"/>
                    </a:ext>
                  </a:extLst>
                </p:cNvPr>
                <p:cNvSpPr/>
                <p:nvPr/>
              </p:nvSpPr>
              <p:spPr>
                <a:xfrm>
                  <a:off x="10492033" y="3653510"/>
                  <a:ext cx="1187777" cy="7795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C906453-8A17-D059-D709-4D64A38C3D83}"/>
                    </a:ext>
                  </a:extLst>
                </p:cNvPr>
                <p:cNvGrpSpPr/>
                <p:nvPr/>
              </p:nvGrpSpPr>
              <p:grpSpPr>
                <a:xfrm>
                  <a:off x="10704334" y="3780581"/>
                  <a:ext cx="763175" cy="525445"/>
                  <a:chOff x="9840081" y="3197765"/>
                  <a:chExt cx="763175" cy="525445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5C338BC2-82FB-3B63-36A3-119F564C77B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197765"/>
                    <a:ext cx="622111" cy="180000"/>
                    <a:chOff x="9840081" y="3197765"/>
                    <a:chExt cx="622111" cy="180000"/>
                  </a:xfrm>
                </p:grpSpPr>
                <p:sp>
                  <p:nvSpPr>
                    <p:cNvPr id="4" name="타원 3">
                      <a:extLst>
                        <a:ext uri="{FF2B5EF4-FFF2-40B4-BE49-F238E27FC236}">
                          <a16:creationId xmlns:a16="http://schemas.microsoft.com/office/drawing/2014/main" id="{B0C99E10-BE84-159D-BBC8-BF8DB7878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19776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CC32936-EAB4-8EDC-7C06-A45C9E87C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210821"/>
                      <a:ext cx="336631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46D97E5-3C9B-524C-0D02-3DC87F6F2B9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543210"/>
                    <a:ext cx="763175" cy="180000"/>
                    <a:chOff x="9840081" y="3543210"/>
                    <a:chExt cx="763175" cy="180000"/>
                  </a:xfrm>
                </p:grpSpPr>
                <p:sp>
                  <p:nvSpPr>
                    <p:cNvPr id="5" name="타원 4">
                      <a:extLst>
                        <a:ext uri="{FF2B5EF4-FFF2-40B4-BE49-F238E27FC236}">
                          <a16:creationId xmlns:a16="http://schemas.microsoft.com/office/drawing/2014/main" id="{982EAB22-E409-CEAC-9FD9-764A3331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543210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A6E98B4-49B0-E724-4A50-FADF901B98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556266"/>
                      <a:ext cx="477695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3889D63D-3F2A-5C8F-82F8-6B3014223513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555D8EAC-1A24-3758-2070-7C2A14A82C99}"/>
                    </a:ext>
                  </a:extLst>
                </p:cNvPr>
                <p:cNvGrpSpPr/>
                <p:nvPr/>
              </p:nvGrpSpPr>
              <p:grpSpPr>
                <a:xfrm>
                  <a:off x="8169240" y="2480114"/>
                  <a:ext cx="1848065" cy="1690902"/>
                  <a:chOff x="8169240" y="2480114"/>
                  <a:chExt cx="1848065" cy="1690902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8F5973D7-7162-7946-5C97-0324EAA7A0CF}"/>
                      </a:ext>
                    </a:extLst>
                  </p:cNvPr>
                  <p:cNvSpPr/>
                  <p:nvPr/>
                </p:nvSpPr>
                <p:spPr>
                  <a:xfrm>
                    <a:off x="8326403" y="2480114"/>
                    <a:ext cx="1690902" cy="16909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77D0D1DC-A3EF-3579-F28C-2C7429476DBD}"/>
                      </a:ext>
                    </a:extLst>
                  </p:cNvPr>
                  <p:cNvSpPr/>
                  <p:nvPr/>
                </p:nvSpPr>
                <p:spPr>
                  <a:xfrm>
                    <a:off x="8169240" y="3168402"/>
                    <a:ext cx="314326" cy="31432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F0C436E4-0632-B70B-8A2B-8F5ED0EB114B}"/>
                    </a:ext>
                  </a:extLst>
                </p:cNvPr>
                <p:cNvGrpSpPr/>
                <p:nvPr/>
              </p:nvGrpSpPr>
              <p:grpSpPr>
                <a:xfrm>
                  <a:off x="9171854" y="2980189"/>
                  <a:ext cx="845451" cy="531902"/>
                  <a:chOff x="9171854" y="2980189"/>
                  <a:chExt cx="845451" cy="531902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6D49DADC-84F2-3FBD-0879-57ABE5BE6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71854" y="3325565"/>
                    <a:ext cx="845451" cy="95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0C680A4-25E2-DF04-F10C-C3232974AA8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80189"/>
                    <a:ext cx="17953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5m</a:t>
                    </a:r>
                  </a:p>
                </p:txBody>
              </p:sp>
              <p:sp>
                <p:nvSpPr>
                  <p:cNvPr id="18" name="원호 17">
                    <a:extLst>
                      <a:ext uri="{FF2B5EF4-FFF2-40B4-BE49-F238E27FC236}">
                        <a16:creationId xmlns:a16="http://schemas.microsoft.com/office/drawing/2014/main" id="{E6A59377-E2C3-D2A3-3F79-0CBF77C13D9A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B740-19B8-A838-FAA8-1D06B8A0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8FA88-C8A8-3CA0-057F-DDF7C4C9A6C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B5D461-9147-3CC4-7D09-E21BC8BEC5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FD0486-5D6B-E476-48F6-02C58F405D4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E786E8-6CDA-8BD7-5972-74F20E1DD54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3ECC638-F69F-EDAB-CB34-F9C7A33705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2169FAC-8B03-188D-9F58-669BB60CA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DC0CF5-2876-0C39-F79B-B2FE0897F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1E43EA-B251-8937-8CFE-2A093B6E67E3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8D11EF-E7B6-B70B-56B7-C845658AC1CC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4FD2-8C6A-00C5-5CCB-C2C629A330A1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2415F5-B160-5126-BC28-8ABB82698BA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4873AA-2A9D-7A9F-B0D1-2ADFF6DB33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8347A17-7223-2F18-5B61-D371695DC5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9FDAE90-6834-5F21-504C-6BDFF5C8D6D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644ABF-13CE-2ABE-C97D-D3107CFBD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34623A3-4EF0-BD90-03FB-6B532BFFA2C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4100A1A-CB69-521C-FAC7-B24197039E0B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7A0CFB7-40E0-76E1-9501-13866708E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D664351-41D2-8FBD-91EE-98937B5D5C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11270-F397-E0D4-D90C-59A5DEA479B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47C998-FA18-C3C0-A398-21A09EB2873F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D97F9C15-D000-329B-1F4C-F7B686DBFACD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2F53963-AA01-543C-4502-18223722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5B7AF45-0958-095C-A316-DD4764ACD4F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F183A4FF-AFAE-2E6D-3CA6-83B2845CFF1B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96AA41D-59BD-6C91-76F1-02A511DC6E74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F0DD502A-1CA6-F29C-0A79-7DC00734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5F08670F-9833-0E87-628D-072E23EFC72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94" name="그룹 3293">
            <a:extLst>
              <a:ext uri="{FF2B5EF4-FFF2-40B4-BE49-F238E27FC236}">
                <a16:creationId xmlns:a16="http://schemas.microsoft.com/office/drawing/2014/main" id="{704A4BBE-D887-3489-1BE5-4214B8299A6F}"/>
              </a:ext>
            </a:extLst>
          </p:cNvPr>
          <p:cNvGrpSpPr/>
          <p:nvPr/>
        </p:nvGrpSpPr>
        <p:grpSpPr>
          <a:xfrm>
            <a:off x="8125440" y="580669"/>
            <a:ext cx="3746258" cy="5801080"/>
            <a:chOff x="8125440" y="580669"/>
            <a:chExt cx="3746258" cy="5801080"/>
          </a:xfrm>
        </p:grpSpPr>
        <p:grpSp>
          <p:nvGrpSpPr>
            <p:cNvPr id="3102" name="그룹 3101">
              <a:extLst>
                <a:ext uri="{FF2B5EF4-FFF2-40B4-BE49-F238E27FC236}">
                  <a16:creationId xmlns:a16="http://schemas.microsoft.com/office/drawing/2014/main" id="{6E3F9174-F684-4054-9509-E0859CDA5C78}"/>
                </a:ext>
              </a:extLst>
            </p:cNvPr>
            <p:cNvGrpSpPr/>
            <p:nvPr/>
          </p:nvGrpSpPr>
          <p:grpSpPr>
            <a:xfrm>
              <a:off x="8125440" y="580669"/>
              <a:ext cx="3746258" cy="5801080"/>
              <a:chOff x="4222871" y="580669"/>
              <a:chExt cx="3746258" cy="5801080"/>
            </a:xfrm>
          </p:grpSpPr>
          <p:sp>
            <p:nvSpPr>
              <p:cNvPr id="3181" name="직사각형 3180">
                <a:extLst>
                  <a:ext uri="{FF2B5EF4-FFF2-40B4-BE49-F238E27FC236}">
                    <a16:creationId xmlns:a16="http://schemas.microsoft.com/office/drawing/2014/main" id="{CF5FCA22-4E4D-E9F0-2B38-262873581D9D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2" name="그룹 3181">
                <a:extLst>
                  <a:ext uri="{FF2B5EF4-FFF2-40B4-BE49-F238E27FC236}">
                    <a16:creationId xmlns:a16="http://schemas.microsoft.com/office/drawing/2014/main" id="{B3794FB1-8CA6-0FF3-D02B-B1A876D172E1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3183" name="직사각형 3182">
                  <a:extLst>
                    <a:ext uri="{FF2B5EF4-FFF2-40B4-BE49-F238E27FC236}">
                      <a16:creationId xmlns:a16="http://schemas.microsoft.com/office/drawing/2014/main" id="{54460C91-C4BE-F113-6CA2-F3306380C6C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4" name="TextBox 3183">
                  <a:extLst>
                    <a:ext uri="{FF2B5EF4-FFF2-40B4-BE49-F238E27FC236}">
                      <a16:creationId xmlns:a16="http://schemas.microsoft.com/office/drawing/2014/main" id="{2642B760-C30E-7C19-172F-6C0708D800E6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135727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잡고 일어납니다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85" name="TextBox 3184">
                  <a:extLst>
                    <a:ext uri="{FF2B5EF4-FFF2-40B4-BE49-F238E27FC236}">
                      <a16:creationId xmlns:a16="http://schemas.microsoft.com/office/drawing/2014/main" id="{83430FF0-805E-C0EE-445D-C931AD3F9C8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293" name="그룹 3292">
              <a:extLst>
                <a:ext uri="{FF2B5EF4-FFF2-40B4-BE49-F238E27FC236}">
                  <a16:creationId xmlns:a16="http://schemas.microsoft.com/office/drawing/2014/main" id="{FE17549E-C6C2-66ED-8157-5B24D7CA9FE7}"/>
                </a:ext>
              </a:extLst>
            </p:cNvPr>
            <p:cNvGrpSpPr/>
            <p:nvPr/>
          </p:nvGrpSpPr>
          <p:grpSpPr>
            <a:xfrm>
              <a:off x="8178284" y="866827"/>
              <a:ext cx="3640571" cy="2646816"/>
              <a:chOff x="8178284" y="866827"/>
              <a:chExt cx="3640571" cy="2646816"/>
            </a:xfrm>
          </p:grpSpPr>
          <p:grpSp>
            <p:nvGrpSpPr>
              <p:cNvPr id="3110" name="그룹 3109">
                <a:extLst>
                  <a:ext uri="{FF2B5EF4-FFF2-40B4-BE49-F238E27FC236}">
                    <a16:creationId xmlns:a16="http://schemas.microsoft.com/office/drawing/2014/main" id="{01817F35-7316-F852-55F3-BFAEF8F19842}"/>
                  </a:ext>
                </a:extLst>
              </p:cNvPr>
              <p:cNvGrpSpPr/>
              <p:nvPr/>
            </p:nvGrpSpPr>
            <p:grpSpPr>
              <a:xfrm>
                <a:off x="8178284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3167" name="직사각형 3166">
                  <a:extLst>
                    <a:ext uri="{FF2B5EF4-FFF2-40B4-BE49-F238E27FC236}">
                      <a16:creationId xmlns:a16="http://schemas.microsoft.com/office/drawing/2014/main" id="{6BE7C71D-AF9B-807A-7115-A06CA7854FBA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68" name="그룹 3167">
                  <a:extLst>
                    <a:ext uri="{FF2B5EF4-FFF2-40B4-BE49-F238E27FC236}">
                      <a16:creationId xmlns:a16="http://schemas.microsoft.com/office/drawing/2014/main" id="{4E1CC6A9-3B31-93CD-F188-84C2FA2E8EE4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3172" name="TextBox 3171">
                    <a:extLst>
                      <a:ext uri="{FF2B5EF4-FFF2-40B4-BE49-F238E27FC236}">
                        <a16:creationId xmlns:a16="http://schemas.microsoft.com/office/drawing/2014/main" id="{8B16DF4B-5AC0-F1E9-E150-AA76CABD7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90577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오른손으로 손잡이를 잡고 일어납니다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 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이후 전투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IDLE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 전환합니다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FC521712-CC2C-BED5-3553-F3A7DD5A9A3D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3174" name="TextBox 3173">
                    <a:extLst>
                      <a:ext uri="{FF2B5EF4-FFF2-40B4-BE49-F238E27FC236}">
                        <a16:creationId xmlns:a16="http://schemas.microsoft.com/office/drawing/2014/main" id="{777A7027-CCA6-E12E-0076-0B972069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54991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불기둥의 여파로 주변에 단풍잎 모양의 불똥들이 생겨납니다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79DE46C3-B52D-4D90-560B-20914DD69E1F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3176" name="직선 연결선 3175">
                    <a:extLst>
                      <a:ext uri="{FF2B5EF4-FFF2-40B4-BE49-F238E27FC236}">
                        <a16:creationId xmlns:a16="http://schemas.microsoft.com/office/drawing/2014/main" id="{0A907FDB-FC09-BE01-307B-46632DE937F5}"/>
                      </a:ext>
                    </a:extLst>
                  </p:cNvPr>
                  <p:cNvCxnSpPr>
                    <a:cxnSpLocks/>
                    <a:stCxn id="3175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7" name="직선 연결선 3176">
                    <a:extLst>
                      <a:ext uri="{FF2B5EF4-FFF2-40B4-BE49-F238E27FC236}">
                        <a16:creationId xmlns:a16="http://schemas.microsoft.com/office/drawing/2014/main" id="{A2F80EA1-CD3E-15CB-4E12-8688B7336141}"/>
                      </a:ext>
                    </a:extLst>
                  </p:cNvPr>
                  <p:cNvCxnSpPr>
                    <a:cxnSpLocks/>
                    <a:stCxn id="3173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9" name="직선 연결선 3168">
                  <a:extLst>
                    <a:ext uri="{FF2B5EF4-FFF2-40B4-BE49-F238E27FC236}">
                      <a16:creationId xmlns:a16="http://schemas.microsoft.com/office/drawing/2014/main" id="{F38FE5E6-F917-3CFA-7938-5BD781AA0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0" name="직사각형 3169">
                  <a:extLst>
                    <a:ext uri="{FF2B5EF4-FFF2-40B4-BE49-F238E27FC236}">
                      <a16:creationId xmlns:a16="http://schemas.microsoft.com/office/drawing/2014/main" id="{59CFE6A4-76A1-DA2A-9EB8-28CB297CA345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3171" name="직사각형 3170">
                  <a:extLst>
                    <a:ext uri="{FF2B5EF4-FFF2-40B4-BE49-F238E27FC236}">
                      <a16:creationId xmlns:a16="http://schemas.microsoft.com/office/drawing/2014/main" id="{EEC3FB8F-F2A7-464D-E636-E8266ADA0406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7" name="그룹 3236">
                <a:extLst>
                  <a:ext uri="{FF2B5EF4-FFF2-40B4-BE49-F238E27FC236}">
                    <a16:creationId xmlns:a16="http://schemas.microsoft.com/office/drawing/2014/main" id="{824AD366-CAAA-8C41-FF67-77A87CB3A365}"/>
                  </a:ext>
                </a:extLst>
              </p:cNvPr>
              <p:cNvGrpSpPr/>
              <p:nvPr/>
            </p:nvGrpSpPr>
            <p:grpSpPr>
              <a:xfrm>
                <a:off x="8303267" y="1100989"/>
                <a:ext cx="1517461" cy="1901849"/>
                <a:chOff x="8303267" y="1124130"/>
                <a:chExt cx="1517461" cy="1901849"/>
              </a:xfrm>
            </p:grpSpPr>
            <p:sp>
              <p:nvSpPr>
                <p:cNvPr id="3111" name="직사각형 3110">
                  <a:extLst>
                    <a:ext uri="{FF2B5EF4-FFF2-40B4-BE49-F238E27FC236}">
                      <a16:creationId xmlns:a16="http://schemas.microsoft.com/office/drawing/2014/main" id="{26FF79C6-3094-584F-8C47-3E5CA30A6FBE}"/>
                    </a:ext>
                  </a:extLst>
                </p:cNvPr>
                <p:cNvSpPr/>
                <p:nvPr/>
              </p:nvSpPr>
              <p:spPr>
                <a:xfrm>
                  <a:off x="8303267" y="1124130"/>
                  <a:ext cx="1517461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36" name="그룹 3235">
                  <a:extLst>
                    <a:ext uri="{FF2B5EF4-FFF2-40B4-BE49-F238E27FC236}">
                      <a16:creationId xmlns:a16="http://schemas.microsoft.com/office/drawing/2014/main" id="{D1394EE6-B1CB-902F-2A14-723AA3A2CE04}"/>
                    </a:ext>
                  </a:extLst>
                </p:cNvPr>
                <p:cNvGrpSpPr/>
                <p:nvPr/>
              </p:nvGrpSpPr>
              <p:grpSpPr>
                <a:xfrm>
                  <a:off x="8425853" y="1169194"/>
                  <a:ext cx="1272288" cy="1811720"/>
                  <a:chOff x="8395587" y="1237400"/>
                  <a:chExt cx="1272288" cy="1811720"/>
                </a:xfrm>
              </p:grpSpPr>
              <p:grpSp>
                <p:nvGrpSpPr>
                  <p:cNvPr id="3229" name="그룹 3228">
                    <a:extLst>
                      <a:ext uri="{FF2B5EF4-FFF2-40B4-BE49-F238E27FC236}">
                        <a16:creationId xmlns:a16="http://schemas.microsoft.com/office/drawing/2014/main" id="{FEE79852-A7BB-ADFE-33B9-27B77AC560FD}"/>
                      </a:ext>
                    </a:extLst>
                  </p:cNvPr>
                  <p:cNvGrpSpPr/>
                  <p:nvPr/>
                </p:nvGrpSpPr>
                <p:grpSpPr>
                  <a:xfrm>
                    <a:off x="8395587" y="1237400"/>
                    <a:ext cx="1272288" cy="1811720"/>
                    <a:chOff x="-6062670" y="1971824"/>
                    <a:chExt cx="2844670" cy="4050767"/>
                  </a:xfrm>
                </p:grpSpPr>
                <p:pic>
                  <p:nvPicPr>
                    <p:cNvPr id="3234" name="Picture 8">
                      <a:extLst>
                        <a:ext uri="{FF2B5EF4-FFF2-40B4-BE49-F238E27FC236}">
                          <a16:creationId xmlns:a16="http://schemas.microsoft.com/office/drawing/2014/main" id="{F8FA242F-8DBC-4D33-A43C-EFEC389D2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78516" y2="97440"/>
                                  <a14:foregroundMark x1="76816" y1="96000" x2="76816" y2="96000"/>
                                  <a14:foregroundMark x1="77125" y1="93500" x2="76507" y2="975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  <a14:backgroundMark x1="53478" y1="40500" x2="57187" y2="50000"/>
                                  <a14:backgroundMark x1="71870" y1="42700" x2="23648" y2="57200"/>
                                  <a14:backgroundMark x1="64297" y1="37600" x2="46368" y2="62900"/>
                                  <a14:backgroundMark x1="46832" y1="37400" x2="34003" y2="78100"/>
                                  <a14:backgroundMark x1="48841" y1="37600" x2="40340" y2="82200"/>
                                  <a14:backgroundMark x1="40649" y1="46800" x2="26893" y2="91400"/>
                                  <a14:backgroundMark x1="69243" y1="51400" x2="33230" y2="55900"/>
                                  <a14:backgroundMark x1="66615" y1="44400" x2="51159" y2="57200"/>
                                  <a14:backgroundMark x1="69243" y1="50300" x2="51468" y2="58100"/>
                                  <a14:backgroundMark x1="46368" y1="49600" x2="48686" y2="56300"/>
                                  <a14:backgroundMark x1="50696" y1="42400" x2="44359" y2="56300"/>
                                  <a14:backgroundMark x1="59196" y1="36100" x2="35703" y2="54000"/>
                                  <a14:backgroundMark x1="63524" y1="42600" x2="18856" y2="42700"/>
                                  <a14:backgroundMark x1="46368" y1="41600" x2="24884" y2="50000"/>
                                  <a14:backgroundMark x1="44049" y1="40500" x2="32921" y2="61600"/>
                                  <a14:backgroundMark x1="58887" y1="35900" x2="40031" y2="58100"/>
                                  <a14:backgroundMark x1="50077" y1="48800" x2="33230" y2="78100"/>
                                  <a14:backgroundMark x1="82689" y1="97600" x2="82689" y2="97600"/>
                                  <a14:backgroundMark x1="82998" y1="96400" x2="79753" y2="992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306" t="52463" r="15892"/>
                    <a:stretch/>
                  </p:blipFill>
                  <p:spPr bwMode="auto">
                    <a:xfrm flipH="1">
                      <a:off x="-6062668" y="2762449"/>
                      <a:ext cx="1455437" cy="326014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35" name="Picture 8">
                      <a:extLst>
                        <a:ext uri="{FF2B5EF4-FFF2-40B4-BE49-F238E27FC236}">
                          <a16:creationId xmlns:a16="http://schemas.microsoft.com/office/drawing/2014/main" id="{2DBBEE72-F20C-567A-B1AD-7197FCC6FD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83617" y2="98100"/>
                                  <a14:foregroundMark x1="76816" y1="96000" x2="76816" y2="96000"/>
                                  <a14:foregroundMark x1="77125" y1="93500" x2="76507" y2="97500"/>
                                  <a14:foregroundMark x1="48377" y1="46500" x2="56414" y2="48200"/>
                                  <a14:foregroundMark x1="39413" y1="44800" x2="46368" y2="49000"/>
                                  <a14:foregroundMark x1="51314" y1="46500" x2="48686" y2="53500"/>
                                  <a14:foregroundMark x1="58733" y1="45000" x2="55487" y2="50700"/>
                                  <a14:foregroundMark x1="46368" y1="45200" x2="56414" y2="44800"/>
                                  <a14:foregroundMark x1="41113" y1="44100" x2="57805" y2="44600"/>
                                  <a14:foregroundMark x1="42349" y1="43500" x2="58733" y2="43500"/>
                                  <a14:foregroundMark x1="38176" y1="42900" x2="57496" y2="41200"/>
                                  <a14:foregroundMark x1="36940" y1="42400" x2="45440" y2="429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642" t="40934" r="17246"/>
                    <a:stretch/>
                  </p:blipFill>
                  <p:spPr bwMode="auto">
                    <a:xfrm>
                      <a:off x="-6062670" y="1971824"/>
                      <a:ext cx="2844670" cy="40507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230" name="그룹 3229">
                    <a:extLst>
                      <a:ext uri="{FF2B5EF4-FFF2-40B4-BE49-F238E27FC236}">
                        <a16:creationId xmlns:a16="http://schemas.microsoft.com/office/drawing/2014/main" id="{D4526DE6-CD27-2F17-9CB9-6E3E0FA3B038}"/>
                      </a:ext>
                    </a:extLst>
                  </p:cNvPr>
                  <p:cNvGrpSpPr/>
                  <p:nvPr/>
                </p:nvGrpSpPr>
                <p:grpSpPr>
                  <a:xfrm>
                    <a:off x="8666636" y="1800836"/>
                    <a:ext cx="444451" cy="811898"/>
                    <a:chOff x="8699543" y="1704860"/>
                    <a:chExt cx="461922" cy="843813"/>
                  </a:xfrm>
                </p:grpSpPr>
                <p:sp>
                  <p:nvSpPr>
                    <p:cNvPr id="3232" name="타원 3231">
                      <a:extLst>
                        <a:ext uri="{FF2B5EF4-FFF2-40B4-BE49-F238E27FC236}">
                          <a16:creationId xmlns:a16="http://schemas.microsoft.com/office/drawing/2014/main" id="{A3E58B2F-5242-70A7-22DF-17578CF76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398" y="1704860"/>
                      <a:ext cx="169888" cy="1698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233" name="Picture 2">
                      <a:extLst>
                        <a:ext uri="{FF2B5EF4-FFF2-40B4-BE49-F238E27FC236}">
                          <a16:creationId xmlns:a16="http://schemas.microsoft.com/office/drawing/2014/main" id="{F45DDE94-582D-346E-D4FD-488406AC3E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 flipH="1">
                      <a:off x="8699543" y="1813882"/>
                      <a:ext cx="461922" cy="7347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231" name="Picture 8">
                    <a:extLst>
                      <a:ext uri="{FF2B5EF4-FFF2-40B4-BE49-F238E27FC236}">
                        <a16:creationId xmlns:a16="http://schemas.microsoft.com/office/drawing/2014/main" id="{20871EC5-95B0-6414-EE08-E203478D95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1200" b="98100" l="9892" r="89954">
                                <a14:foregroundMark x1="77434" y1="97300" x2="83617" y2="98100"/>
                                <a14:foregroundMark x1="76816" y1="96000" x2="76816" y2="96000"/>
                                <a14:foregroundMark x1="77125" y1="93500" x2="76507" y2="97500"/>
                                <a14:foregroundMark x1="48377" y1="46500" x2="56414" y2="48200"/>
                                <a14:foregroundMark x1="39413" y1="44800" x2="46368" y2="49000"/>
                                <a14:foregroundMark x1="51314" y1="46500" x2="49114" y2="52360"/>
                                <a14:foregroundMark x1="58733" y1="45000" x2="55487" y2="50700"/>
                                <a14:foregroundMark x1="46368" y1="45200" x2="56414" y2="44800"/>
                                <a14:foregroundMark x1="41113" y1="44100" x2="57805" y2="44600"/>
                                <a14:foregroundMark x1="42349" y1="43500" x2="58733" y2="43500"/>
                                <a14:foregroundMark x1="38176" y1="42900" x2="57496" y2="41200"/>
                                <a14:foregroundMark x1="36940" y1="42400" x2="45440" y2="42900"/>
                                <a14:foregroundMark x1="41886" y1="61300" x2="41886" y2="61300"/>
                                <a14:foregroundMark x1="41113" y1="61100" x2="41113" y2="61100"/>
                                <a14:foregroundMark x1="40804" y1="60900" x2="40804" y2="60900"/>
                                <a14:foregroundMark x1="40958" y1="60200" x2="40958" y2="60200"/>
                                <a14:foregroundMark x1="42040" y1="57300" x2="40649" y2="58500"/>
                                <a14:foregroundMark x1="40495" y1="59400" x2="40649" y2="60600"/>
                                <a14:foregroundMark x1="41113" y1="58100" x2="40185" y2="60600"/>
                                <a14:foregroundMark x1="41113" y1="61100" x2="42974" y2="61823"/>
                                <a14:foregroundMark x1="44668" y1="62200" x2="46059" y2="62600"/>
                                <a14:foregroundMark x1="47913" y1="59800" x2="47759" y2="60200"/>
                                <a14:backgroundMark x1="52550" y1="73800" x2="48686" y2="79500"/>
                                <a14:backgroundMark x1="46059" y1="77800" x2="44977" y2="83100"/>
                                <a14:backgroundMark x1="36067" y1="70990" x2="44977" y2="81400"/>
                                <a14:backgroundMark x1="35858" y1="81000" x2="41731" y2="90900"/>
                                <a14:backgroundMark x1="56414" y1="73300" x2="46368" y2="90300"/>
                                <a14:backgroundMark x1="51623" y1="83700" x2="47913" y2="95400"/>
                                <a14:backgroundMark x1="52241" y1="70400" x2="49614" y2="77200"/>
                                <a14:backgroundMark x1="53168" y1="66400" x2="42040" y2="76500"/>
                                <a14:backgroundMark x1="51623" y1="67400" x2="42349" y2="73800"/>
                                <a14:backgroundMark x1="52241" y1="63800" x2="40804" y2="70800"/>
                                <a14:backgroundMark x1="42349" y1="73600" x2="34312" y2="84100"/>
                                <a14:backgroundMark x1="27033" y1="76400" x2="27048" y2="76700"/>
                                <a14:backgroundMark x1="26785" y1="71511" x2="26836" y2="72519"/>
                                <a14:backgroundMark x1="29329" y1="75416" x2="29366" y2="76500"/>
                                <a14:backgroundMark x1="29057" y1="67400" x2="29071" y2="67803"/>
                                <a14:backgroundMark x1="30912" y1="66800" x2="30658" y2="68198"/>
                                <a14:backgroundMark x1="31839" y1="68300" x2="34467" y2="86300"/>
                                <a14:backgroundMark x1="28130" y1="64600" x2="31066" y2="76600"/>
                                <a14:backgroundMark x1="30757" y1="64800" x2="36476" y2="68700"/>
                                <a14:backgroundMark x1="48532" y1="65500" x2="48532" y2="65500"/>
                                <a14:backgroundMark x1="47913" y1="64400" x2="47913" y2="64400"/>
                                <a14:backgroundMark x1="37867" y1="62600" x2="37867" y2="62600"/>
                                <a14:backgroundMark x1="26739" y1="77400" x2="27666" y2="77700"/>
                                <a14:backgroundMark x1="26430" y1="72900" x2="34158" y2="85100"/>
                                <a14:backgroundMark x1="30757" y1="78300" x2="33849" y2="90900"/>
                                <a14:backgroundMark x1="33849" y1="83300" x2="27357" y2="97400"/>
                                <a14:backgroundMark x1="29675" y1="90700" x2="22720" y2="98500"/>
                                <a14:backgroundMark x1="39412" y1="61300" x2="39665" y2="62065"/>
                                <a14:backgroundMark x1="39346" y1="61100" x2="39412" y2="61300"/>
                                <a14:backgroundMark x1="39280" y1="60900" x2="39346" y2="61100"/>
                                <a14:backgroundMark x1="39206" y1="60678" x2="39280" y2="60900"/>
                                <a14:backgroundMark x1="48995" y1="56600" x2="49304" y2="57500"/>
                                <a14:backgroundMark x1="47759" y1="57100" x2="49304" y2="58600"/>
                                <a14:backgroundMark x1="37558" y1="55200" x2="36631" y2="57500"/>
                                <a14:backgroundMark x1="39567" y1="56100" x2="38654" y2="57725"/>
                                <a14:backgroundMark x1="50386" y1="53000" x2="54096" y2="57900"/>
                                <a14:backgroundMark x1="52087" y1="52600" x2="55796" y2="57100"/>
                                <a14:backgroundMark x1="55178" y1="54800" x2="57496" y2="62700"/>
                                <a14:backgroundMark x1="55332" y1="52400" x2="56260" y2="57900"/>
                                <a14:backgroundMark x1="49614" y1="52400" x2="49304" y2="54000"/>
                                <a14:backgroundMark x1="54560" y1="62300" x2="57342" y2="65600"/>
                                <a14:backgroundMark x1="55951" y1="60900" x2="58887" y2="66300"/>
                                <a14:backgroundMark x1="55951" y1="61300" x2="58578" y2="66400"/>
                                <a14:backgroundMark x1="48686" y1="63200" x2="46986" y2="64900"/>
                                <a14:backgroundMark x1="47604" y1="64100" x2="47604" y2="64100"/>
                                <a14:backgroundMark x1="46986" y1="63100" x2="46986" y2="63100"/>
                                <a14:backgroundMark x1="45131" y1="64800" x2="45131" y2="64800"/>
                                <a14:backgroundMark x1="41422" y1="63400" x2="42040" y2="63400"/>
                                <a14:backgroundMark x1="41731" y1="62300" x2="41731" y2="62300"/>
                                <a14:backgroundMark x1="40649" y1="62600" x2="40649" y2="62600"/>
                                <a14:backgroundMark x1="40649" y1="62200" x2="40649" y2="62200"/>
                                <a14:backgroundMark x1="37094" y1="61200" x2="37094" y2="61200"/>
                                <a14:backgroundMark x1="34312" y1="58500" x2="34776" y2="63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77" t="54261" r="43620" b="33165"/>
                  <a:stretch/>
                </p:blipFill>
                <p:spPr bwMode="auto">
                  <a:xfrm>
                    <a:off x="8754988" y="1630618"/>
                    <a:ext cx="387027" cy="3856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67" name="그룹 3266">
                <a:extLst>
                  <a:ext uri="{FF2B5EF4-FFF2-40B4-BE49-F238E27FC236}">
                    <a16:creationId xmlns:a16="http://schemas.microsoft.com/office/drawing/2014/main" id="{7DA5334C-7768-5B91-19DF-5D5E6DB99D5E}"/>
                  </a:ext>
                </a:extLst>
              </p:cNvPr>
              <p:cNvGrpSpPr/>
              <p:nvPr/>
            </p:nvGrpSpPr>
            <p:grpSpPr>
              <a:xfrm>
                <a:off x="9948133" y="1100989"/>
                <a:ext cx="1718087" cy="1901849"/>
                <a:chOff x="9948133" y="1100989"/>
                <a:chExt cx="1718087" cy="1901849"/>
              </a:xfrm>
            </p:grpSpPr>
            <p:sp>
              <p:nvSpPr>
                <p:cNvPr id="3226" name="직사각형 3225">
                  <a:extLst>
                    <a:ext uri="{FF2B5EF4-FFF2-40B4-BE49-F238E27FC236}">
                      <a16:creationId xmlns:a16="http://schemas.microsoft.com/office/drawing/2014/main" id="{0B56CADB-12E9-4F1C-756F-CCC88B50D180}"/>
                    </a:ext>
                  </a:extLst>
                </p:cNvPr>
                <p:cNvSpPr/>
                <p:nvPr/>
              </p:nvSpPr>
              <p:spPr>
                <a:xfrm>
                  <a:off x="9948133" y="1100989"/>
                  <a:ext cx="1718087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8" name="TextBox 3237">
                  <a:extLst>
                    <a:ext uri="{FF2B5EF4-FFF2-40B4-BE49-F238E27FC236}">
                      <a16:creationId xmlns:a16="http://schemas.microsoft.com/office/drawing/2014/main" id="{FBBB28D8-CE29-8A6D-C95E-1258129E4716}"/>
                    </a:ext>
                  </a:extLst>
                </p:cNvPr>
                <p:cNvSpPr txBox="1"/>
                <p:nvPr/>
              </p:nvSpPr>
              <p:spPr>
                <a:xfrm>
                  <a:off x="10197467" y="2843376"/>
                  <a:ext cx="121941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 형성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3266" name="그룹 3265">
                  <a:extLst>
                    <a:ext uri="{FF2B5EF4-FFF2-40B4-BE49-F238E27FC236}">
                      <a16:creationId xmlns:a16="http://schemas.microsoft.com/office/drawing/2014/main" id="{1A237DA5-979B-3B82-3560-8FCA949C4466}"/>
                    </a:ext>
                  </a:extLst>
                </p:cNvPr>
                <p:cNvGrpSpPr/>
                <p:nvPr/>
              </p:nvGrpSpPr>
              <p:grpSpPr>
                <a:xfrm>
                  <a:off x="10002433" y="1223938"/>
                  <a:ext cx="1609487" cy="1530940"/>
                  <a:chOff x="9967057" y="1177637"/>
                  <a:chExt cx="1609487" cy="1530940"/>
                </a:xfrm>
              </p:grpSpPr>
              <p:pic>
                <p:nvPicPr>
                  <p:cNvPr id="3264" name="Picture 10">
                    <a:extLst>
                      <a:ext uri="{FF2B5EF4-FFF2-40B4-BE49-F238E27FC236}">
                        <a16:creationId xmlns:a16="http://schemas.microsoft.com/office/drawing/2014/main" id="{BA919B37-6B89-0F47-7548-B7D2F1E1E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67057" y="1177637"/>
                    <a:ext cx="1088860" cy="1530940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65" name="그림 3264" descr="꽃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82864A-EF2B-1DCF-6CE1-6B236883F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25465" b="69887" l="3796" r="96325">
                                <a14:foregroundMark x1="44225" y1="29022" x2="7633" y2="43048"/>
                                <a14:foregroundMark x1="79079" y1="31568" x2="38570" y2="29830"/>
                                <a14:foregroundMark x1="38570" y1="29830" x2="59935" y2="29830"/>
                                <a14:foregroundMark x1="59935" y1="29830" x2="49071" y2="32498"/>
                                <a14:foregroundMark x1="43267" y1="45433" x2="43013" y2="45998"/>
                                <a14:foregroundMark x1="49071" y1="32498" x2="44201" y2="43351"/>
                                <a14:foregroundMark x1="48194" y1="54557" x2="48274" y2="54689"/>
                                <a14:foregroundMark x1="46588" y1="51904" x2="47341" y2="53147"/>
                                <a14:foregroundMark x1="43013" y1="45998" x2="43308" y2="46485"/>
                                <a14:foregroundMark x1="48781" y1="55870" x2="48586" y2="64834"/>
                                <a14:foregroundMark x1="65560" y1="67509" x2="77827" y2="69442"/>
                                <a14:foregroundMark x1="48586" y1="64834" x2="61381" y2="66850"/>
                                <a14:foregroundMark x1="10102" y1="47675" x2="9895" y2="51415"/>
                                <a14:foregroundMark x1="11026" y1="31002" x2="10105" y2="47632"/>
                                <a14:foregroundMark x1="16707" y1="50204" x2="18559" y2="49875"/>
                                <a14:foregroundMark x1="9895" y1="51415" x2="12650" y2="50925"/>
                                <a14:foregroundMark x1="36105" y1="51086" x2="40428" y2="52951"/>
                                <a14:foregroundMark x1="44451" y1="52267" x2="46583" y2="51904"/>
                                <a14:foregroundMark x1="40428" y1="52951" x2="42521" y2="52595"/>
                                <a14:foregroundMark x1="85477" y1="54344" x2="95396" y2="64470"/>
                                <a14:foregroundMark x1="95396" y1="64470" x2="96405" y2="67623"/>
                                <a14:foregroundMark x1="69467" y1="61520" x2="14863" y2="69604"/>
                                <a14:foregroundMark x1="65065" y1="52587" x2="65065" y2="52587"/>
                                <a14:foregroundMark x1="14311" y1="60235" x2="4806" y2="67340"/>
                                <a14:foregroundMark x1="15513" y1="59337" x2="14374" y2="60188"/>
                                <a14:foregroundMark x1="23033" y1="53716" x2="15875" y2="59067"/>
                                <a14:foregroundMark x1="25506" y1="51868" x2="23990" y2="53001"/>
                                <a14:foregroundMark x1="26360" y1="51230" x2="25748" y2="51687"/>
                                <a14:foregroundMark x1="34504" y1="45143" x2="33096" y2="46195"/>
                                <a14:foregroundMark x1="3796" y1="33832" x2="48061" y2="25465"/>
                                <a14:foregroundMark x1="34289" y1="29184" x2="91559" y2="30719"/>
                                <a14:backgroundMark x1="79079" y1="48747" x2="16276" y2="49313"/>
                                <a14:backgroundMark x1="85178" y1="41795" x2="75565" y2="48868"/>
                                <a14:backgroundMark x1="80089" y1="42361" x2="68296" y2="46322"/>
                                <a14:backgroundMark x1="79241" y1="41229" x2="63772" y2="45918"/>
                                <a14:backgroundMark x1="80654" y1="42361" x2="78231" y2="59256"/>
                                <a14:backgroundMark x1="83926" y1="42199" x2="81906" y2="59378"/>
                                <a14:backgroundMark x1="85178" y1="47332" x2="82916" y2="55538"/>
                                <a14:backgroundMark x1="73263" y1="49717" x2="81502" y2="56103"/>
                                <a14:backgroundMark x1="70436" y1="49313" x2="83360" y2="53840"/>
                                <a14:backgroundMark x1="74677" y1="50283" x2="83926" y2="50728"/>
                                <a14:backgroundMark x1="76696" y1="49596" x2="84047" y2="50162"/>
                                <a14:backgroundMark x1="86026" y1="46039" x2="84774" y2="54406"/>
                                <a14:backgroundMark x1="84774" y1="54406" x2="84612" y2="54689"/>
                                <a14:backgroundMark x1="86753" y1="47454" x2="86187" y2="55255"/>
                                <a14:backgroundMark x1="86187" y1="55255" x2="86026" y2="55416"/>
                                <a14:backgroundMark x1="85622" y1="44058" x2="85622" y2="44058"/>
                                <a14:backgroundMark x1="82512" y1="41916" x2="75121" y2="42765"/>
                                <a14:backgroundMark x1="80775" y1="40663" x2="74273" y2="41350"/>
                                <a14:backgroundMark x1="79523" y1="56386" x2="62237" y2="47615"/>
                                <a14:backgroundMark x1="68740" y1="51293" x2="50040" y2="52021"/>
                                <a14:backgroundMark x1="70880" y1="51455" x2="40670" y2="51293"/>
                                <a14:backgroundMark x1="68457" y1="49879" x2="37682" y2="49596"/>
                                <a14:backgroundMark x1="68174" y1="48747" x2="32431" y2="49596"/>
                                <a14:backgroundMark x1="51010" y1="50283" x2="12601" y2="50849"/>
                                <a14:backgroundMark x1="32997" y1="48302" x2="14580" y2="49313"/>
                                <a14:backgroundMark x1="57270" y1="47454" x2="17407" y2="46322"/>
                                <a14:backgroundMark x1="66599" y1="45635" x2="32431" y2="44503"/>
                                <a14:backgroundMark x1="67326" y1="44503" x2="26898" y2="43492"/>
                                <a14:backgroundMark x1="26898" y1="43492" x2="26898" y2="43492"/>
                                <a14:backgroundMark x1="61955" y1="49151" x2="28069" y2="47171"/>
                                <a14:backgroundMark x1="72415" y1="50162" x2="42246" y2="50283"/>
                                <a14:backgroundMark x1="70315" y1="49030" x2="28473" y2="47171"/>
                                <a14:backgroundMark x1="10622" y1="47171" x2="15994" y2="50849"/>
                                <a14:backgroundMark x1="23102" y1="45190" x2="12157" y2="47171"/>
                                <a14:backgroundMark x1="34289" y1="46322" x2="16155" y2="52870"/>
                                <a14:backgroundMark x1="46890" y1="47171" x2="17407" y2="52021"/>
                                <a14:backgroundMark x1="14297" y1="12126" x2="14297" y2="12126"/>
                                <a14:backgroundMark x1="77060" y1="57074" x2="66842" y2="52546"/>
                                <a14:backgroundMark x1="73425" y1="55618" x2="59532" y2="51819"/>
                                <a14:backgroundMark x1="73142" y1="56346" x2="58360" y2="54608"/>
                                <a14:backgroundMark x1="60703" y1="55780" x2="47536" y2="53719"/>
                                <a14:backgroundMark x1="49313" y1="54446" x2="38328" y2="50647"/>
                                <a14:backgroundMark x1="69911" y1="66289" x2="52948" y2="68634"/>
                                <a14:backgroundMark x1="61147" y1="69523" x2="42286" y2="68795"/>
                                <a14:backgroundMark x1="30614" y1="65845" x2="24313" y2="64673"/>
                                <a14:backgroundMark x1="25606" y1="64551" x2="15994" y2="60428"/>
                                <a14:backgroundMark x1="17569" y1="61318" x2="11874" y2="54891"/>
                                <a14:backgroundMark x1="14378" y1="60428" x2="11753" y2="50202"/>
                                <a14:backgroundMark x1="27544" y1="54608" x2="19063" y2="51981"/>
                                <a14:backgroundMark x1="29725" y1="55780" x2="25485" y2="51819"/>
                                <a14:backgroundMark x1="44628" y1="54608" x2="41276" y2="55780"/>
                                <a14:backgroundMark x1="51656" y1="54446" x2="43457" y2="56629"/>
                                <a14:backgroundMark x1="75485" y1="59701" x2="71971" y2="64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19" t="51123" r="28695" b="33960"/>
                  <a:stretch/>
                </p:blipFill>
                <p:spPr>
                  <a:xfrm rot="16200000">
                    <a:off x="10653555" y="1707564"/>
                    <a:ext cx="1371400" cy="4745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73" name="그룹 3272">
              <a:extLst>
                <a:ext uri="{FF2B5EF4-FFF2-40B4-BE49-F238E27FC236}">
                  <a16:creationId xmlns:a16="http://schemas.microsoft.com/office/drawing/2014/main" id="{86D7D076-C341-50AE-BA00-ED864CCC9271}"/>
                </a:ext>
              </a:extLst>
            </p:cNvPr>
            <p:cNvGrpSpPr/>
            <p:nvPr/>
          </p:nvGrpSpPr>
          <p:grpSpPr>
            <a:xfrm>
              <a:off x="8178284" y="3616469"/>
              <a:ext cx="3640571" cy="2646816"/>
              <a:chOff x="8178284" y="3616469"/>
              <a:chExt cx="3640571" cy="2646816"/>
            </a:xfrm>
          </p:grpSpPr>
          <p:grpSp>
            <p:nvGrpSpPr>
              <p:cNvPr id="3271" name="그룹 3270">
                <a:extLst>
                  <a:ext uri="{FF2B5EF4-FFF2-40B4-BE49-F238E27FC236}">
                    <a16:creationId xmlns:a16="http://schemas.microsoft.com/office/drawing/2014/main" id="{A138FBB1-E822-7400-B0E3-8B5F061ED6CA}"/>
                  </a:ext>
                </a:extLst>
              </p:cNvPr>
              <p:cNvGrpSpPr/>
              <p:nvPr/>
            </p:nvGrpSpPr>
            <p:grpSpPr>
              <a:xfrm>
                <a:off x="8178284" y="3616469"/>
                <a:ext cx="3640571" cy="2646816"/>
                <a:chOff x="8178284" y="3616469"/>
                <a:chExt cx="3640571" cy="2646816"/>
              </a:xfrm>
            </p:grpSpPr>
            <p:grpSp>
              <p:nvGrpSpPr>
                <p:cNvPr id="3239" name="그룹 3238">
                  <a:extLst>
                    <a:ext uri="{FF2B5EF4-FFF2-40B4-BE49-F238E27FC236}">
                      <a16:creationId xmlns:a16="http://schemas.microsoft.com/office/drawing/2014/main" id="{9C1CEE28-B2CC-29EC-A444-8E43966FD3E0}"/>
                    </a:ext>
                  </a:extLst>
                </p:cNvPr>
                <p:cNvGrpSpPr/>
                <p:nvPr/>
              </p:nvGrpSpPr>
              <p:grpSpPr>
                <a:xfrm>
                  <a:off x="8178284" y="3616469"/>
                  <a:ext cx="3640571" cy="2646816"/>
                  <a:chOff x="4275715" y="866827"/>
                  <a:chExt cx="3640571" cy="2646816"/>
                </a:xfrm>
              </p:grpSpPr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F3E140F8-2B24-AFF4-3CC6-F7F8512E3FF0}"/>
                      </a:ext>
                    </a:extLst>
                  </p:cNvPr>
                  <p:cNvSpPr/>
                  <p:nvPr/>
                </p:nvSpPr>
                <p:spPr>
                  <a:xfrm>
                    <a:off x="4275715" y="946558"/>
                    <a:ext cx="3640571" cy="25670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EFAF0"/>
                      </a:gs>
                      <a:gs pos="18000">
                        <a:srgbClr val="FEFAF0">
                          <a:alpha val="70000"/>
                        </a:srgbClr>
                      </a:gs>
                      <a:gs pos="71500">
                        <a:srgbClr val="FEFAF0">
                          <a:alpha val="30000"/>
                        </a:srgbClr>
                      </a:gs>
                      <a:gs pos="43000">
                        <a:srgbClr val="FEFAF0">
                          <a:alpha val="40000"/>
                        </a:srgbClr>
                      </a:gs>
                      <a:gs pos="100000">
                        <a:srgbClr val="FEFAF0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41" name="그룹 3240">
                    <a:extLst>
                      <a:ext uri="{FF2B5EF4-FFF2-40B4-BE49-F238E27FC236}">
                        <a16:creationId xmlns:a16="http://schemas.microsoft.com/office/drawing/2014/main" id="{4683D620-FBB4-7A2C-45AE-E20F0362C3BD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039191"/>
                    <a:ext cx="3501176" cy="426705"/>
                    <a:chOff x="441221" y="1065028"/>
                    <a:chExt cx="3501176" cy="426705"/>
                  </a:xfrm>
                </p:grpSpPr>
                <p:sp>
                  <p:nvSpPr>
                    <p:cNvPr id="3246" name="직사각형 3245">
                      <a:extLst>
                        <a:ext uri="{FF2B5EF4-FFF2-40B4-BE49-F238E27FC236}">
                          <a16:creationId xmlns:a16="http://schemas.microsoft.com/office/drawing/2014/main" id="{E0E325D4-F889-34DF-D9D2-13272A834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065028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3247" name="TextBox 3246">
                      <a:extLst>
                        <a:ext uri="{FF2B5EF4-FFF2-40B4-BE49-F238E27FC236}">
                          <a16:creationId xmlns:a16="http://schemas.microsoft.com/office/drawing/2014/main" id="{13546784-AAA5-F39E-D0E4-E27EC7885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580" y="1332271"/>
                      <a:ext cx="2078628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바닥에 단풍잎 모양의 잔여 이펙트가 형성됩니다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48" name="직사각형 3247">
                      <a:extLst>
                        <a:ext uri="{FF2B5EF4-FFF2-40B4-BE49-F238E27FC236}">
                          <a16:creationId xmlns:a16="http://schemas.microsoft.com/office/drawing/2014/main" id="{5828446A-1267-5F32-B50A-6CD94B221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295919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3249" name="직선 연결선 3248">
                      <a:extLst>
                        <a:ext uri="{FF2B5EF4-FFF2-40B4-BE49-F238E27FC236}">
                          <a16:creationId xmlns:a16="http://schemas.microsoft.com/office/drawing/2014/main" id="{8C1FC138-A206-BCF3-3DAF-9A98C016F17D}"/>
                        </a:ext>
                      </a:extLst>
                    </p:cNvPr>
                    <p:cNvCxnSpPr>
                      <a:cxnSpLocks/>
                      <a:stCxn id="3248" idx="2"/>
                    </p:cNvCxnSpPr>
                    <p:nvPr/>
                  </p:nvCxnSpPr>
                  <p:spPr>
                    <a:xfrm>
                      <a:off x="630401" y="1491733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0" name="직선 연결선 3249">
                      <a:extLst>
                        <a:ext uri="{FF2B5EF4-FFF2-40B4-BE49-F238E27FC236}">
                          <a16:creationId xmlns:a16="http://schemas.microsoft.com/office/drawing/2014/main" id="{D978C514-D1D7-8FB8-114E-E63C8AA14825}"/>
                        </a:ext>
                      </a:extLst>
                    </p:cNvPr>
                    <p:cNvCxnSpPr>
                      <a:cxnSpLocks/>
                      <a:stCxn id="3246" idx="2"/>
                    </p:cNvCxnSpPr>
                    <p:nvPr/>
                  </p:nvCxnSpPr>
                  <p:spPr>
                    <a:xfrm>
                      <a:off x="630401" y="1260842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42" name="직선 연결선 3241">
                    <a:extLst>
                      <a:ext uri="{FF2B5EF4-FFF2-40B4-BE49-F238E27FC236}">
                        <a16:creationId xmlns:a16="http://schemas.microsoft.com/office/drawing/2014/main" id="{9D29164E-B370-31C9-1B9C-F1BAB2CF6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5715" y="946558"/>
                    <a:ext cx="3640571" cy="0"/>
                  </a:xfrm>
                  <a:prstGeom prst="lin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gradFill flip="none" rotWithShape="1">
                      <a:gsLst>
                        <a:gs pos="0">
                          <a:srgbClr val="F2D57E"/>
                        </a:gs>
                        <a:gs pos="40000">
                          <a:srgbClr val="F2D57E">
                            <a:alpha val="50000"/>
                          </a:srgbClr>
                        </a:gs>
                        <a:gs pos="84000">
                          <a:srgbClr val="F2D57E">
                            <a:alpha val="10000"/>
                          </a:srgbClr>
                        </a:gs>
                        <a:gs pos="100000">
                          <a:srgbClr val="F2D57E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BB62F5D3-1AA7-04F8-667C-D2D49DA16784}"/>
                      </a:ext>
                    </a:extLst>
                  </p:cNvPr>
                  <p:cNvSpPr/>
                  <p:nvPr/>
                </p:nvSpPr>
                <p:spPr>
                  <a:xfrm>
                    <a:off x="5944023" y="866827"/>
                    <a:ext cx="303955" cy="159462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47F2EED-E616-D146-978E-7C5C738ADA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70" name="그룹 3269">
                  <a:extLst>
                    <a:ext uri="{FF2B5EF4-FFF2-40B4-BE49-F238E27FC236}">
                      <a16:creationId xmlns:a16="http://schemas.microsoft.com/office/drawing/2014/main" id="{56AE8B1C-4ACB-7343-C4FF-4B790FA9DD07}"/>
                    </a:ext>
                  </a:extLst>
                </p:cNvPr>
                <p:cNvGrpSpPr/>
                <p:nvPr/>
              </p:nvGrpSpPr>
              <p:grpSpPr>
                <a:xfrm>
                  <a:off x="913952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C811C814-9677-F7DB-710D-2434F747101A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252" name="Picture 2">
                    <a:extLst>
                      <a:ext uri="{FF2B5EF4-FFF2-40B4-BE49-F238E27FC236}">
                        <a16:creationId xmlns:a16="http://schemas.microsoft.com/office/drawing/2014/main" id="{60FD7E1B-A31C-4B21-38FC-4CA5BEDFF1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63" name="TextBox 3262">
                    <a:extLst>
                      <a:ext uri="{FF2B5EF4-FFF2-40B4-BE49-F238E27FC236}">
                        <a16:creationId xmlns:a16="http://schemas.microsoft.com/office/drawing/2014/main" id="{68E99AD1-B9ED-8244-CA7D-FD893398EE7E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sp>
            <p:nvSpPr>
              <p:cNvPr id="3268" name="TextBox 3267">
                <a:extLst>
                  <a:ext uri="{FF2B5EF4-FFF2-40B4-BE49-F238E27FC236}">
                    <a16:creationId xmlns:a16="http://schemas.microsoft.com/office/drawing/2014/main" id="{65A1C6A8-67E2-158D-6B3A-BA7A11C6C9B1}"/>
                  </a:ext>
                </a:extLst>
              </p:cNvPr>
              <p:cNvSpPr txBox="1"/>
              <p:nvPr/>
            </p:nvSpPr>
            <p:spPr>
              <a:xfrm>
                <a:off x="8636647" y="5825185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</p:grpSp>
      </p:grpSp>
      <p:grpSp>
        <p:nvGrpSpPr>
          <p:cNvPr id="3276" name="그룹 3275">
            <a:extLst>
              <a:ext uri="{FF2B5EF4-FFF2-40B4-BE49-F238E27FC236}">
                <a16:creationId xmlns:a16="http://schemas.microsoft.com/office/drawing/2014/main" id="{3FAE56B3-C666-F9FE-6C1E-8F51DA3077B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3274" name="그룹 3273">
              <a:extLst>
                <a:ext uri="{FF2B5EF4-FFF2-40B4-BE49-F238E27FC236}">
                  <a16:creationId xmlns:a16="http://schemas.microsoft.com/office/drawing/2014/main" id="{37660F29-4C4A-3CFE-FF28-3C37A89083C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grpSp>
            <p:nvGrpSpPr>
              <p:cNvPr id="3223" name="그룹 3222">
                <a:extLst>
                  <a:ext uri="{FF2B5EF4-FFF2-40B4-BE49-F238E27FC236}">
                    <a16:creationId xmlns:a16="http://schemas.microsoft.com/office/drawing/2014/main" id="{5BEE1013-8BB4-A348-072B-47AFEE9C22EA}"/>
                  </a:ext>
                </a:extLst>
              </p:cNvPr>
              <p:cNvGrpSpPr/>
              <p:nvPr/>
            </p:nvGrpSpPr>
            <p:grpSpPr>
              <a:xfrm>
                <a:off x="4222871" y="580669"/>
                <a:ext cx="3746258" cy="5801080"/>
                <a:chOff x="4222871" y="580669"/>
                <a:chExt cx="3746258" cy="5801080"/>
              </a:xfrm>
            </p:grpSpPr>
            <p:grpSp>
              <p:nvGrpSpPr>
                <p:cNvPr id="572" name="그룹 571">
                  <a:extLst>
                    <a:ext uri="{FF2B5EF4-FFF2-40B4-BE49-F238E27FC236}">
                      <a16:creationId xmlns:a16="http://schemas.microsoft.com/office/drawing/2014/main" id="{C60443D6-ADF9-1CE7-AC04-508BF382D25B}"/>
                    </a:ext>
                  </a:extLst>
                </p:cNvPr>
                <p:cNvGrpSpPr/>
                <p:nvPr/>
              </p:nvGrpSpPr>
              <p:grpSpPr>
                <a:xfrm>
                  <a:off x="4222871" y="580669"/>
                  <a:ext cx="3746258" cy="5801080"/>
                  <a:chOff x="4222871" y="580669"/>
                  <a:chExt cx="3746258" cy="5801080"/>
                </a:xfrm>
              </p:grpSpPr>
              <p:sp>
                <p:nvSpPr>
                  <p:cNvPr id="518" name="직사각형 517">
                    <a:extLst>
                      <a:ext uri="{FF2B5EF4-FFF2-40B4-BE49-F238E27FC236}">
                        <a16:creationId xmlns:a16="http://schemas.microsoft.com/office/drawing/2014/main" id="{9B67A01A-97E8-F289-4F25-9B974D16DE7F}"/>
                      </a:ext>
                    </a:extLst>
                  </p:cNvPr>
                  <p:cNvSpPr/>
                  <p:nvPr/>
                </p:nvSpPr>
                <p:spPr>
                  <a:xfrm>
                    <a:off x="4222871" y="707282"/>
                    <a:ext cx="3746258" cy="56744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62F083D2-74C8-6844-2021-6C9A194E3A60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80669"/>
                    <a:ext cx="3504421" cy="226800"/>
                    <a:chOff x="416682" y="580669"/>
                    <a:chExt cx="3504421" cy="226800"/>
                  </a:xfrm>
                </p:grpSpPr>
                <p:sp>
                  <p:nvSpPr>
                    <p:cNvPr id="569" name="직사각형 568">
                      <a:extLst>
                        <a:ext uri="{FF2B5EF4-FFF2-40B4-BE49-F238E27FC236}">
                          <a16:creationId xmlns:a16="http://schemas.microsoft.com/office/drawing/2014/main" id="{B65B563B-7B4A-26FC-6391-A9C981D3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682" y="580669"/>
                      <a:ext cx="3504421" cy="226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2D57E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TextBox 569">
                      <a:extLst>
                        <a:ext uri="{FF2B5EF4-FFF2-40B4-BE49-F238E27FC236}">
                          <a16:creationId xmlns:a16="http://schemas.microsoft.com/office/drawing/2014/main" id="{9F014CD3-5E7F-C440-1F67-8E777432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205" y="580774"/>
                      <a:ext cx="3213554" cy="2265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lIns="72000" tIns="36000" rIns="72000" bIns="36000" rtlCol="0" anchor="t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바닥에 내린 후 주변으로 불꽃을 퍼트려 피해를 줍니다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71" name="TextBox 570">
                      <a:extLst>
                        <a:ext uri="{FF2B5EF4-FFF2-40B4-BE49-F238E27FC236}">
                          <a16:creationId xmlns:a16="http://schemas.microsoft.com/office/drawing/2014/main" id="{9A681E02-5D2B-9518-3E6E-1298C9D5B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839" y="588572"/>
                      <a:ext cx="222350" cy="211203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12700">
                      <a:solidFill>
                        <a:srgbClr val="F2D57E"/>
                      </a:solidFill>
                    </a:ln>
                  </p:spPr>
                  <p:txBody>
                    <a:bodyPr wrap="none" lIns="72000" tIns="36000" rIns="72000" bIns="3600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6 SemiBold" pitchFamily="2" charset="-127"/>
                          <a:ea typeface="페이퍼로지 6 SemiBold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3215" name="그룹 3214">
                  <a:extLst>
                    <a:ext uri="{FF2B5EF4-FFF2-40B4-BE49-F238E27FC236}">
                      <a16:creationId xmlns:a16="http://schemas.microsoft.com/office/drawing/2014/main" id="{F9C05CFD-B661-1309-25AA-7DDA0E393303}"/>
                    </a:ext>
                  </a:extLst>
                </p:cNvPr>
                <p:cNvGrpSpPr/>
                <p:nvPr/>
              </p:nvGrpSpPr>
              <p:grpSpPr>
                <a:xfrm>
                  <a:off x="4275715" y="3616469"/>
                  <a:ext cx="3640571" cy="2701339"/>
                  <a:chOff x="4275715" y="3616469"/>
                  <a:chExt cx="3640571" cy="2701339"/>
                </a:xfrm>
              </p:grpSpPr>
              <p:grpSp>
                <p:nvGrpSpPr>
                  <p:cNvPr id="522" name="그룹 521">
                    <a:extLst>
                      <a:ext uri="{FF2B5EF4-FFF2-40B4-BE49-F238E27FC236}">
                        <a16:creationId xmlns:a16="http://schemas.microsoft.com/office/drawing/2014/main" id="{E639FE12-3264-FE8E-5F23-A162E0CA3135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3616469"/>
                    <a:ext cx="3640571" cy="2646816"/>
                    <a:chOff x="373146" y="866827"/>
                    <a:chExt cx="3640571" cy="2646816"/>
                  </a:xfrm>
                </p:grpSpPr>
                <p:sp>
                  <p:nvSpPr>
                    <p:cNvPr id="535" name="직사각형 534">
                      <a:extLst>
                        <a:ext uri="{FF2B5EF4-FFF2-40B4-BE49-F238E27FC236}">
                          <a16:creationId xmlns:a16="http://schemas.microsoft.com/office/drawing/2014/main" id="{7E942F23-0DB9-113E-16DF-4D06BDFB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146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36" name="직선 연결선 535">
                      <a:extLst>
                        <a:ext uri="{FF2B5EF4-FFF2-40B4-BE49-F238E27FC236}">
                          <a16:creationId xmlns:a16="http://schemas.microsoft.com/office/drawing/2014/main" id="{4D14771E-43F1-32A7-DEBF-F22410EFC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3146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8E057A29-8C35-321F-87DF-2677EB14A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454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</p:grpSp>
              <p:grpSp>
                <p:nvGrpSpPr>
                  <p:cNvPr id="3214" name="그룹 3213">
                    <a:extLst>
                      <a:ext uri="{FF2B5EF4-FFF2-40B4-BE49-F238E27FC236}">
                        <a16:creationId xmlns:a16="http://schemas.microsoft.com/office/drawing/2014/main" id="{2E0E0E7B-4B6D-D923-C18F-3D888A6D185E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788833"/>
                    <a:ext cx="3511763" cy="528975"/>
                    <a:chOff x="4343790" y="5788833"/>
                    <a:chExt cx="3511763" cy="528975"/>
                  </a:xfrm>
                </p:grpSpPr>
                <p:sp>
                  <p:nvSpPr>
                    <p:cNvPr id="523" name="직사각형 522">
                      <a:extLst>
                        <a:ext uri="{FF2B5EF4-FFF2-40B4-BE49-F238E27FC236}">
                          <a16:creationId xmlns:a16="http://schemas.microsoft.com/office/drawing/2014/main" id="{F8CF5888-C457-836A-973A-5459F2BD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5788833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8189526A-7018-92DF-480E-D54D0500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6045655"/>
                      <a:ext cx="31334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퍼져나간</a:t>
                      </a:r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불꽃들이 여러 갈래로 나뉘어 단풍잎 모양의 마법진을 형성합니다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이후 불기둥이 솟아올라 적을 타격합니다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endParaRPr lang="en-US" altLang="ko-KR" sz="800" dirty="0">
                        <a:highlight>
                          <a:srgbClr val="FFFF0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525" name="직사각형 524">
                      <a:extLst>
                        <a:ext uri="{FF2B5EF4-FFF2-40B4-BE49-F238E27FC236}">
                          <a16:creationId xmlns:a16="http://schemas.microsoft.com/office/drawing/2014/main" id="{D439EC21-7DD8-B4A8-C0EF-9A9F5A41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6019723"/>
                      <a:ext cx="378359" cy="298085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F6A83A7B-B639-2940-5E24-0B030C22A31B}"/>
                        </a:ext>
                      </a:extLst>
                    </p:cNvPr>
                    <p:cNvCxnSpPr>
                      <a:cxnSpLocks/>
                      <a:stCxn id="525" idx="2"/>
                    </p:cNvCxnSpPr>
                    <p:nvPr/>
                  </p:nvCxnSpPr>
                  <p:spPr>
                    <a:xfrm>
                      <a:off x="4532970" y="6317808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직선 연결선 526">
                      <a:extLst>
                        <a:ext uri="{FF2B5EF4-FFF2-40B4-BE49-F238E27FC236}">
                          <a16:creationId xmlns:a16="http://schemas.microsoft.com/office/drawing/2014/main" id="{02C36638-7650-E4BD-6607-6F7CE700FB86}"/>
                        </a:ext>
                      </a:extLst>
                    </p:cNvPr>
                    <p:cNvCxnSpPr>
                      <a:cxnSpLocks/>
                      <a:stCxn id="523" idx="2"/>
                    </p:cNvCxnSpPr>
                    <p:nvPr/>
                  </p:nvCxnSpPr>
                  <p:spPr>
                    <a:xfrm>
                      <a:off x="4532970" y="5984647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9" name="TextBox 528">
                      <a:extLst>
                        <a:ext uri="{FF2B5EF4-FFF2-40B4-BE49-F238E27FC236}">
                          <a16:creationId xmlns:a16="http://schemas.microsoft.com/office/drawing/2014/main" id="{B5FE7C78-5D98-3433-F11B-8E24E60BE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5825184"/>
                      <a:ext cx="148872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내려 놓고 있는 모션 유지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095" name="그룹 3094">
                    <a:extLst>
                      <a:ext uri="{FF2B5EF4-FFF2-40B4-BE49-F238E27FC236}">
                        <a16:creationId xmlns:a16="http://schemas.microsoft.com/office/drawing/2014/main" id="{461CA033-2D3E-F75F-E742-DC373D6879A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807444"/>
                    <a:ext cx="3503771" cy="1963213"/>
                    <a:chOff x="4343790" y="3807444"/>
                    <a:chExt cx="3503771" cy="1963213"/>
                  </a:xfrm>
                </p:grpSpPr>
                <p:sp>
                  <p:nvSpPr>
                    <p:cNvPr id="528" name="직사각형 527">
                      <a:extLst>
                        <a:ext uri="{FF2B5EF4-FFF2-40B4-BE49-F238E27FC236}">
                          <a16:creationId xmlns:a16="http://schemas.microsoft.com/office/drawing/2014/main" id="{7FF12102-F85A-3B13-1E0E-1F145068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3807444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094" name="그룹 3093">
                      <a:extLst>
                        <a:ext uri="{FF2B5EF4-FFF2-40B4-BE49-F238E27FC236}">
                          <a16:creationId xmlns:a16="http://schemas.microsoft.com/office/drawing/2014/main" id="{E180DA2D-4DFB-614F-2587-96074003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8240" y="3849139"/>
                      <a:ext cx="3394870" cy="1879823"/>
                      <a:chOff x="4392953" y="3855662"/>
                      <a:chExt cx="3394870" cy="1879823"/>
                    </a:xfrm>
                  </p:grpSpPr>
                  <p:grpSp>
                    <p:nvGrpSpPr>
                      <p:cNvPr id="3088" name="그룹 3087">
                        <a:extLst>
                          <a:ext uri="{FF2B5EF4-FFF2-40B4-BE49-F238E27FC236}">
                            <a16:creationId xmlns:a16="http://schemas.microsoft.com/office/drawing/2014/main" id="{553E128A-5444-E284-E106-A980211569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2953" y="3855662"/>
                        <a:ext cx="1652880" cy="1879823"/>
                        <a:chOff x="4392953" y="3849139"/>
                        <a:chExt cx="1652880" cy="1879823"/>
                      </a:xfrm>
                    </p:grpSpPr>
                    <p:grpSp>
                      <p:nvGrpSpPr>
                        <p:cNvPr id="3083" name="그룹 3082">
                          <a:extLst>
                            <a:ext uri="{FF2B5EF4-FFF2-40B4-BE49-F238E27FC236}">
                              <a16:creationId xmlns:a16="http://schemas.microsoft.com/office/drawing/2014/main" id="{06519E87-94F5-5AF3-A70C-78606A8F64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2953" y="3849139"/>
                          <a:ext cx="1652880" cy="1879823"/>
                          <a:chOff x="4420247" y="3849139"/>
                          <a:chExt cx="1652880" cy="1879823"/>
                        </a:xfrm>
                      </p:grpSpPr>
                      <p:sp>
                        <p:nvSpPr>
                          <p:cNvPr id="533" name="직사각형 532">
                            <a:extLst>
                              <a:ext uri="{FF2B5EF4-FFF2-40B4-BE49-F238E27FC236}">
                                <a16:creationId xmlns:a16="http://schemas.microsoft.com/office/drawing/2014/main" id="{128C6FA2-082E-845A-F4F9-A27367CF75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20247" y="3849139"/>
                            <a:ext cx="1652880" cy="187982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3175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14" name="TextBox 513">
                            <a:extLst>
                              <a:ext uri="{FF2B5EF4-FFF2-40B4-BE49-F238E27FC236}">
                                <a16:creationId xmlns:a16="http://schemas.microsoft.com/office/drawing/2014/main" id="{91E59607-381B-8F78-C3E2-F006E6BEEF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03315" y="5569500"/>
                            <a:ext cx="1286744" cy="159462"/>
                          </a:xfrm>
                          <a:prstGeom prst="rect">
                            <a:avLst/>
                          </a:prstGeom>
                          <a:solidFill>
                            <a:srgbClr val="FEFAF0"/>
                          </a:solidFill>
                          <a:ln w="3175">
                            <a:noFill/>
                          </a:ln>
                        </p:spPr>
                        <p:txBody>
                          <a:bodyPr wrap="none" lIns="72000" tIns="18000" rIns="72000" bIns="1800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[ 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단풍잎 모양의 </a:t>
                            </a:r>
                            <a:r>
                              <a:rPr lang="ko-KR" altLang="en-US" sz="800" dirty="0" err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마법진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 형성</a:t>
                            </a:r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]</a:t>
                            </a:r>
                          </a:p>
                        </p:txBody>
                      </p:sp>
                      <p:grpSp>
                        <p:nvGrpSpPr>
                          <p:cNvPr id="3082" name="그룹 3081">
                            <a:extLst>
                              <a:ext uri="{FF2B5EF4-FFF2-40B4-BE49-F238E27FC236}">
                                <a16:creationId xmlns:a16="http://schemas.microsoft.com/office/drawing/2014/main" id="{443A37FF-9C75-1666-368B-4B45DE4AC39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424842" y="3905554"/>
                            <a:ext cx="1643690" cy="1648256"/>
                            <a:chOff x="4443866" y="3905554"/>
                            <a:chExt cx="1643690" cy="1648256"/>
                          </a:xfrm>
                        </p:grpSpPr>
                        <p:pic>
                          <p:nvPicPr>
                            <p:cNvPr id="513" name="그림 512">
                              <a:extLst>
                                <a:ext uri="{FF2B5EF4-FFF2-40B4-BE49-F238E27FC236}">
                                  <a16:creationId xmlns:a16="http://schemas.microsoft.com/office/drawing/2014/main" id="{DF032076-931E-6AA4-9204-CE13BD7E42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4443866" y="3905554"/>
                              <a:ext cx="1643690" cy="1648256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078" name="그룹 3077">
                              <a:extLst>
                                <a:ext uri="{FF2B5EF4-FFF2-40B4-BE49-F238E27FC236}">
                                  <a16:creationId xmlns:a16="http://schemas.microsoft.com/office/drawing/2014/main" id="{19440BD1-9341-9CA1-96CD-050753A70AE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62302" y="3944664"/>
                              <a:ext cx="1382333" cy="1548978"/>
                              <a:chOff x="4562302" y="3944664"/>
                              <a:chExt cx="1382333" cy="1548978"/>
                            </a:xfrm>
                          </p:grpSpPr>
                          <p:grpSp>
                            <p:nvGrpSpPr>
                              <p:cNvPr id="554" name="그룹 553">
                                <a:extLst>
                                  <a:ext uri="{FF2B5EF4-FFF2-40B4-BE49-F238E27FC236}">
                                    <a16:creationId xmlns:a16="http://schemas.microsoft.com/office/drawing/2014/main" id="{1B842CF5-DADC-4C04-0A2C-A931E6B2FD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62302" y="4853846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31" name="직선 화살표 연결선 530">
                                  <a:extLst>
                                    <a:ext uri="{FF2B5EF4-FFF2-40B4-BE49-F238E27FC236}">
                                      <a16:creationId xmlns:a16="http://schemas.microsoft.com/office/drawing/2014/main" id="{89644D74-D33B-3EA2-05CE-15A778D9379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38" name="직선 화살표 연결선 537">
                                  <a:extLst>
                                    <a:ext uri="{FF2B5EF4-FFF2-40B4-BE49-F238E27FC236}">
                                      <a16:creationId xmlns:a16="http://schemas.microsoft.com/office/drawing/2014/main" id="{E7AA97EC-3C6A-F6C1-5773-68ECD58240F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5" name="직선 화살표 연결선 544">
                                  <a:extLst>
                                    <a:ext uri="{FF2B5EF4-FFF2-40B4-BE49-F238E27FC236}">
                                      <a16:creationId xmlns:a16="http://schemas.microsoft.com/office/drawing/2014/main" id="{EB944114-EFCF-39C3-F4DB-5F2207D1F358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9" name="직선 화살표 연결선 548">
                                  <a:extLst>
                                    <a:ext uri="{FF2B5EF4-FFF2-40B4-BE49-F238E27FC236}">
                                      <a16:creationId xmlns:a16="http://schemas.microsoft.com/office/drawing/2014/main" id="{6E25B583-BF17-6E05-47E8-899C060DDEB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2" name="직선 화살표 연결선 551">
                                  <a:extLst>
                                    <a:ext uri="{FF2B5EF4-FFF2-40B4-BE49-F238E27FC236}">
                                      <a16:creationId xmlns:a16="http://schemas.microsoft.com/office/drawing/2014/main" id="{021318B1-E9AD-9515-68DD-BBECF193555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555" name="그룹 554">
                                <a:extLst>
                                  <a:ext uri="{FF2B5EF4-FFF2-40B4-BE49-F238E27FC236}">
                                    <a16:creationId xmlns:a16="http://schemas.microsoft.com/office/drawing/2014/main" id="{0477C2BB-99FE-2DD6-AE1D-69808DF50CB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4562914" y="3944664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56" name="직선 화살표 연결선 555">
                                  <a:extLst>
                                    <a:ext uri="{FF2B5EF4-FFF2-40B4-BE49-F238E27FC236}">
                                      <a16:creationId xmlns:a16="http://schemas.microsoft.com/office/drawing/2014/main" id="{80D30DE2-9B1F-D26E-BB22-C0C54D17545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7" name="직선 화살표 연결선 556">
                                  <a:extLst>
                                    <a:ext uri="{FF2B5EF4-FFF2-40B4-BE49-F238E27FC236}">
                                      <a16:creationId xmlns:a16="http://schemas.microsoft.com/office/drawing/2014/main" id="{A5AE70FD-B79D-F27B-2B9C-0AEAE27F93E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8" name="직선 화살표 연결선 557">
                                  <a:extLst>
                                    <a:ext uri="{FF2B5EF4-FFF2-40B4-BE49-F238E27FC236}">
                                      <a16:creationId xmlns:a16="http://schemas.microsoft.com/office/drawing/2014/main" id="{58AE4792-DF1A-1E02-ADF5-395A921A3B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9" name="직선 화살표 연결선 558">
                                  <a:extLst>
                                    <a:ext uri="{FF2B5EF4-FFF2-40B4-BE49-F238E27FC236}">
                                      <a16:creationId xmlns:a16="http://schemas.microsoft.com/office/drawing/2014/main" id="{217BC8E1-DF04-7870-A95D-1692963461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3" name="직선 화살표 연결선 572">
                                  <a:extLst>
                                    <a:ext uri="{FF2B5EF4-FFF2-40B4-BE49-F238E27FC236}">
                                      <a16:creationId xmlns:a16="http://schemas.microsoft.com/office/drawing/2014/main" id="{1122B911-0D93-665F-0F38-185BE19506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  <p:grpSp>
                      <p:nvGrpSpPr>
                        <p:cNvPr id="3087" name="그룹 3086">
                          <a:extLst>
                            <a:ext uri="{FF2B5EF4-FFF2-40B4-BE49-F238E27FC236}">
                              <a16:creationId xmlns:a16="http://schemas.microsoft.com/office/drawing/2014/main" id="{42E216C0-A19D-0E56-3C58-EF772FB8BD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3695" y="4619505"/>
                          <a:ext cx="220354" cy="220354"/>
                          <a:chOff x="4723695" y="4619505"/>
                          <a:chExt cx="220354" cy="220354"/>
                        </a:xfrm>
                      </p:grpSpPr>
                      <p:sp>
                        <p:nvSpPr>
                          <p:cNvPr id="3084" name="타원 3083">
                            <a:extLst>
                              <a:ext uri="{FF2B5EF4-FFF2-40B4-BE49-F238E27FC236}">
                                <a16:creationId xmlns:a16="http://schemas.microsoft.com/office/drawing/2014/main" id="{66004B09-23B1-868A-0D0A-C813F46659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3695" y="4619505"/>
                            <a:ext cx="220354" cy="220354"/>
                          </a:xfrm>
                          <a:prstGeom prst="ellipse">
                            <a:avLst/>
                          </a:prstGeom>
                          <a:solidFill>
                            <a:srgbClr val="F2D57E"/>
                          </a:soli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3086" name="TextBox 3085">
                            <a:extLst>
                              <a:ext uri="{FF2B5EF4-FFF2-40B4-BE49-F238E27FC236}">
                                <a16:creationId xmlns:a16="http://schemas.microsoft.com/office/drawing/2014/main" id="{A79A32B5-4550-89EE-1C15-45194CB716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744104" y="4668127"/>
                            <a:ext cx="179536" cy="1231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제등</a:t>
                            </a:r>
                            <a:endParaRPr lang="en-US" altLang="ko-KR" sz="800" dirty="0">
                              <a:effectLst>
                                <a:glow rad="63500">
                                  <a:schemeClr val="bg1"/>
                                </a:glow>
                              </a:effectLst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93" name="그룹 3092">
                        <a:extLst>
                          <a:ext uri="{FF2B5EF4-FFF2-40B4-BE49-F238E27FC236}">
                            <a16:creationId xmlns:a16="http://schemas.microsoft.com/office/drawing/2014/main" id="{855FF446-968A-A4C1-5F17-CE8B8B4425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019" y="3855662"/>
                        <a:ext cx="1693804" cy="1879823"/>
                        <a:chOff x="6094019" y="3855662"/>
                        <a:chExt cx="1693804" cy="1879823"/>
                      </a:xfrm>
                    </p:grpSpPr>
                    <p:sp>
                      <p:nvSpPr>
                        <p:cNvPr id="3091" name="직사각형 3090">
                          <a:extLst>
                            <a:ext uri="{FF2B5EF4-FFF2-40B4-BE49-F238E27FC236}">
                              <a16:creationId xmlns:a16="http://schemas.microsoft.com/office/drawing/2014/main" id="{8A4BB463-A80C-2AA1-BE9F-4887B0A235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4019" y="3855662"/>
                          <a:ext cx="1693804" cy="187982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3089" name="Picture 6">
                          <a:extLst>
                            <a:ext uri="{FF2B5EF4-FFF2-40B4-BE49-F238E27FC236}">
                              <a16:creationId xmlns:a16="http://schemas.microsoft.com/office/drawing/2014/main" id="{089DAA38-EF0C-58FF-5CE7-07CE44DFD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31" r="7928" b="18227"/>
                        <a:stretch/>
                      </p:blipFill>
                      <p:spPr bwMode="auto">
                        <a:xfrm>
                          <a:off x="6094019" y="3902439"/>
                          <a:ext cx="1693804" cy="1621074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092" name="TextBox 3091">
                          <a:extLst>
                            <a:ext uri="{FF2B5EF4-FFF2-40B4-BE49-F238E27FC236}">
                              <a16:creationId xmlns:a16="http://schemas.microsoft.com/office/drawing/2014/main" id="{259D7589-D9CA-2EF5-4F6C-6C4C0B976F6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80717" y="5576023"/>
                          <a:ext cx="1320408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불기둥 형성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&amp;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타격 이펙트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222" name="그룹 3221">
                  <a:extLst>
                    <a:ext uri="{FF2B5EF4-FFF2-40B4-BE49-F238E27FC236}">
                      <a16:creationId xmlns:a16="http://schemas.microsoft.com/office/drawing/2014/main" id="{2B31E5D2-28B5-30E1-6A9E-8ED610A97B3F}"/>
                    </a:ext>
                  </a:extLst>
                </p:cNvPr>
                <p:cNvGrpSpPr/>
                <p:nvPr/>
              </p:nvGrpSpPr>
              <p:grpSpPr>
                <a:xfrm>
                  <a:off x="4275715" y="866827"/>
                  <a:ext cx="3640571" cy="2646816"/>
                  <a:chOff x="4275715" y="866827"/>
                  <a:chExt cx="3640571" cy="2646816"/>
                </a:xfrm>
              </p:grpSpPr>
              <p:grpSp>
                <p:nvGrpSpPr>
                  <p:cNvPr id="574" name="그룹 573">
                    <a:extLst>
                      <a:ext uri="{FF2B5EF4-FFF2-40B4-BE49-F238E27FC236}">
                        <a16:creationId xmlns:a16="http://schemas.microsoft.com/office/drawing/2014/main" id="{8A66D4CA-9D35-BDCA-8DA2-B9BAD0B5E990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866827"/>
                    <a:ext cx="3640571" cy="2646816"/>
                    <a:chOff x="4275715" y="866827"/>
                    <a:chExt cx="3640571" cy="2646816"/>
                  </a:xfrm>
                </p:grpSpPr>
                <p:sp>
                  <p:nvSpPr>
                    <p:cNvPr id="566" name="직사각형 565">
                      <a:extLst>
                        <a:ext uri="{FF2B5EF4-FFF2-40B4-BE49-F238E27FC236}">
                          <a16:creationId xmlns:a16="http://schemas.microsoft.com/office/drawing/2014/main" id="{961C8AE9-D3A8-7503-2028-7E5E815C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5715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39" name="그룹 538">
                      <a:extLst>
                        <a:ext uri="{FF2B5EF4-FFF2-40B4-BE49-F238E27FC236}">
                          <a16:creationId xmlns:a16="http://schemas.microsoft.com/office/drawing/2014/main" id="{3BD041BB-960A-67A4-2263-B190B6F45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790" y="3039191"/>
                      <a:ext cx="3501176" cy="426705"/>
                      <a:chOff x="441221" y="1065028"/>
                      <a:chExt cx="3501176" cy="426705"/>
                    </a:xfrm>
                  </p:grpSpPr>
                  <p:sp>
                    <p:nvSpPr>
                      <p:cNvPr id="560" name="TextBox 559">
                        <a:extLst>
                          <a:ext uri="{FF2B5EF4-FFF2-40B4-BE49-F238E27FC236}">
                            <a16:creationId xmlns:a16="http://schemas.microsoft.com/office/drawing/2014/main" id="{D1B18084-0C06-BF32-A493-1C02C1657F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101380"/>
                        <a:ext cx="257235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왼손으로 제등의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윗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 부분을 잡고 빠르게 바닥에 내려 놓습니다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1" name="직사각형 560">
                        <a:extLst>
                          <a:ext uri="{FF2B5EF4-FFF2-40B4-BE49-F238E27FC236}">
                            <a16:creationId xmlns:a16="http://schemas.microsoft.com/office/drawing/2014/main" id="{347228A2-0509-FFE0-EDD3-E61EBFD5F4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065028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effectLst/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모션 </a:t>
                        </a:r>
                      </a:p>
                    </p:txBody>
                  </p:sp>
                  <p:sp>
                    <p:nvSpPr>
                      <p:cNvPr id="562" name="TextBox 561">
                        <a:extLst>
                          <a:ext uri="{FF2B5EF4-FFF2-40B4-BE49-F238E27FC236}">
                            <a16:creationId xmlns:a16="http://schemas.microsoft.com/office/drawing/2014/main" id="{6381DC18-CEA0-5D91-7440-724294302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332271"/>
                        <a:ext cx="145185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5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방향으로 불꽃이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퍼져나갑니다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3" name="직사각형 562">
                        <a:extLst>
                          <a:ext uri="{FF2B5EF4-FFF2-40B4-BE49-F238E27FC236}">
                            <a16:creationId xmlns:a16="http://schemas.microsoft.com/office/drawing/2014/main" id="{FA352828-E93E-F0CE-1557-B2340C0606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295919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이펙트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endParaRPr>
                      </a:p>
                    </p:txBody>
                  </p: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965365B5-CBD1-2BEF-3BA0-55D0D68FA219}"/>
                          </a:ext>
                        </a:extLst>
                      </p:cNvPr>
                      <p:cNvCxnSpPr>
                        <a:cxnSpLocks/>
                        <a:stCxn id="563" idx="2"/>
                      </p:cNvCxnSpPr>
                      <p:nvPr/>
                    </p:nvCxnSpPr>
                    <p:spPr>
                      <a:xfrm>
                        <a:off x="630401" y="1491733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979CB062-A025-70BF-95D2-FAA6CBE03257}"/>
                          </a:ext>
                        </a:extLst>
                      </p:cNvPr>
                      <p:cNvCxnSpPr>
                        <a:cxnSpLocks/>
                        <a:stCxn id="561" idx="2"/>
                      </p:cNvCxnSpPr>
                      <p:nvPr/>
                    </p:nvCxnSpPr>
                    <p:spPr>
                      <a:xfrm>
                        <a:off x="630401" y="1260842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7" name="직선 연결선 566">
                      <a:extLst>
                        <a:ext uri="{FF2B5EF4-FFF2-40B4-BE49-F238E27FC236}">
                          <a16:creationId xmlns:a16="http://schemas.microsoft.com/office/drawing/2014/main" id="{6142BD7E-2B55-2722-D773-4354F40FFE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75715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8" name="직사각형 567">
                      <a:extLst>
                        <a:ext uri="{FF2B5EF4-FFF2-40B4-BE49-F238E27FC236}">
                          <a16:creationId xmlns:a16="http://schemas.microsoft.com/office/drawing/2014/main" id="{62A94609-1A7A-51B0-6F42-9CD3568B2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4023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540" name="직사각형 539">
                      <a:extLst>
                        <a:ext uri="{FF2B5EF4-FFF2-40B4-BE49-F238E27FC236}">
                          <a16:creationId xmlns:a16="http://schemas.microsoft.com/office/drawing/2014/main" id="{7F3B7E8E-F531-904A-D042-75B274BCC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1057802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21" name="그룹 3220">
                    <a:extLst>
                      <a:ext uri="{FF2B5EF4-FFF2-40B4-BE49-F238E27FC236}">
                        <a16:creationId xmlns:a16="http://schemas.microsoft.com/office/drawing/2014/main" id="{1FA46EA2-8E6D-B305-9145-EC4C403C166D}"/>
                      </a:ext>
                    </a:extLst>
                  </p:cNvPr>
                  <p:cNvGrpSpPr/>
                  <p:nvPr/>
                </p:nvGrpSpPr>
                <p:grpSpPr>
                  <a:xfrm>
                    <a:off x="4392953" y="1097132"/>
                    <a:ext cx="3416384" cy="1906983"/>
                    <a:chOff x="4392953" y="1097132"/>
                    <a:chExt cx="3416384" cy="1906983"/>
                  </a:xfrm>
                </p:grpSpPr>
                <p:grpSp>
                  <p:nvGrpSpPr>
                    <p:cNvPr id="3220" name="그룹 3219">
                      <a:extLst>
                        <a:ext uri="{FF2B5EF4-FFF2-40B4-BE49-F238E27FC236}">
                          <a16:creationId xmlns:a16="http://schemas.microsoft.com/office/drawing/2014/main" id="{4E00408B-C2A2-5960-6CEF-AB84E69BC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2953" y="1100990"/>
                      <a:ext cx="962475" cy="1078258"/>
                      <a:chOff x="4392953" y="1100990"/>
                      <a:chExt cx="962475" cy="1078258"/>
                    </a:xfrm>
                  </p:grpSpPr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AA35B02B-0C75-25D1-CEE5-810B9D64E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2953" y="1100990"/>
                        <a:ext cx="962475" cy="10782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D152995B-F997-BAC7-DC88-E19EC1B70C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43658" y="1211628"/>
                        <a:ext cx="858854" cy="877228"/>
                        <a:chOff x="677723" y="4853263"/>
                        <a:chExt cx="1325909" cy="1354274"/>
                      </a:xfrm>
                    </p:grpSpPr>
                    <p:pic>
                      <p:nvPicPr>
                        <p:cNvPr id="6" name="그림 5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FEFB72C-1D62-4C0C-DAEC-E2F5FCC00D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038" y1="75302" x2="65661" y2="75987"/>
                                      <a14:foregroundMark x1="68013" y1="71717" x2="66690" y2="74118"/>
                                      <a14:foregroundMark x1="47504" y1="83759" x2="45073" y2="85374"/>
                                      <a14:foregroundMark x1="60291" y1="75261" x2="51760" y2="80930"/>
                                      <a14:foregroundMark x1="68605" y1="69737" x2="61700" y2="74325"/>
                                      <a14:foregroundMark x1="60118" y1="81531" x2="44632" y2="92199"/>
                                      <a14:foregroundMark x1="61832" y1="80350" x2="61425" y2="80630"/>
                                      <a14:foregroundMark x1="65184" y1="78041" x2="63707" y2="79058"/>
                                      <a14:foregroundMark x1="68498" y1="75758" x2="67218" y2="76640"/>
                                      <a14:foregroundMark x1="68659" y1="68040" x2="69103" y2="77430"/>
                                      <a14:foregroundMark x1="70167" y1="67475" x2="71352" y2="72283"/>
                                      <a14:foregroundMark x1="69790" y1="66909" x2="73829" y2="71394"/>
                                      <a14:foregroundMark x1="70008" y1="79337" x2="70005" y2="79596"/>
                                      <a14:foregroundMark x1="70059" y1="75030" x2="70026" y2="77818"/>
                                      <a14:foregroundMark x1="71729" y1="72848" x2="72106" y2="78141"/>
                                      <a14:foregroundMark x1="72590" y1="72727" x2="73159" y2="79132"/>
                                      <a14:foregroundMark x1="50458" y1="90626" x2="47347" y2="94628"/>
                                      <a14:foregroundMark x1="51319" y1="93212" x2="51319" y2="93212"/>
                                      <a14:foregroundMark x1="46473" y1="95879" x2="52342" y2="93172"/>
                                      <a14:foregroundMark x1="76158" y1="80390" x2="77544" y2="79879"/>
                                      <a14:foregroundMark x1="72509" y1="81736" x2="74221" y2="81105"/>
                                      <a14:foregroundMark x1="64728" y1="84606" x2="64948" y2="84525"/>
                                      <a14:foregroundMark x1="70475" y1="83118" x2="71190" y2="83556"/>
                                      <a14:foregroundMark x1="69913" y1="80808" x2="70371" y2="81244"/>
                                      <a14:foregroundMark x1="68767" y1="79717" x2="69595" y2="80505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62143" y1="80202" x2="73667" y2="88283"/>
                                      <a14:backgroundMark x1="64890" y1="76000" x2="71244" y2="85899"/>
                                      <a14:backgroundMark x1="71621" y1="87515" x2="69036" y2="78020"/>
                                      <a14:backgroundMark x1="64674" y1="80606" x2="77868" y2="83636"/>
                                      <a14:backgroundMark x1="62789" y1="79475" x2="76898" y2="84081"/>
                                      <a14:backgroundMark x1="60312" y1="78545" x2="72806" y2="86182"/>
                                      <a14:backgroundMark x1="59666" y1="84444" x2="63651" y2="95879"/>
                                      <a14:backgroundMark x1="50781" y1="95515" x2="54873" y2="93414"/>
                                      <a14:backgroundMark x1="58481" y1="79636" x2="69628" y2="86545"/>
                                      <a14:backgroundMark x1="36618" y1="88283" x2="66990" y2="74424"/>
                                      <a14:backgroundMark x1="56651" y1="72970" x2="81691" y2="83475"/>
                                      <a14:backgroundMark x1="70275" y1="62263" x2="81960" y2="71879"/>
                                      <a14:backgroundMark x1="61766" y1="88404" x2="60043" y2="86747"/>
                                      <a14:backgroundMark x1="59451" y1="88525" x2="60743" y2="87838"/>
                                      <a14:backgroundMark x1="57889" y1="89051" x2="60743" y2="8751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3709" r="31776" b="3182"/>
                        <a:stretch/>
                      </p:blipFill>
                      <p:spPr>
                        <a:xfrm rot="17512081" flipH="1">
                          <a:off x="1011591" y="5672465"/>
                          <a:ext cx="318991" cy="2418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0C0EAD1-8ADE-B2CC-EE83-8194DC1D13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592" y1="74297" x2="65320" y2="76606"/>
                                      <a14:foregroundMark x1="68013" y1="71717" x2="67349" y2="72922"/>
                                      <a14:foregroundMark x1="67281" y1="70616" x2="66288" y2="71276"/>
                                      <a14:foregroundMark x1="48056" y1="89840" x2="44632" y2="92199"/>
                                      <a14:foregroundMark x1="62620" y1="79807" x2="51740" y2="87302"/>
                                      <a14:foregroundMark x1="68498" y1="75758" x2="66194" y2="77345"/>
                                      <a14:foregroundMark x1="69044" y1="76191" x2="69144" y2="78303"/>
                                      <a14:foregroundMark x1="68854" y1="72157" x2="68948" y2="74157"/>
                                      <a14:foregroundMark x1="68659" y1="68040" x2="68742" y2="69793"/>
                                      <a14:foregroundMark x1="70849" y1="70244" x2="71352" y2="72283"/>
                                      <a14:foregroundMark x1="70036" y1="76957" x2="70005" y2="79596"/>
                                      <a14:foregroundMark x1="71892" y1="75135" x2="71990" y2="76506"/>
                                      <a14:foregroundMark x1="73181" y1="79385" x2="73236" y2="80000"/>
                                      <a14:foregroundMark x1="72891" y1="76115" x2="72995" y2="77282"/>
                                      <a14:foregroundMark x1="72622" y1="73085" x2="72672" y2="73645"/>
                                      <a14:foregroundMark x1="50458" y1="90626" x2="47347" y2="94628"/>
                                      <a14:foregroundMark x1="56435" y1="73293" x2="56435" y2="73293"/>
                                      <a14:foregroundMark x1="51319" y1="93212" x2="51319" y2="93212"/>
                                      <a14:foregroundMark x1="46473" y1="95879" x2="52342" y2="93172"/>
                                      <a14:foregroundMark x1="76741" y1="80175" x2="76814" y2="80148"/>
                                      <a14:foregroundMark x1="74766" y1="80903" x2="75024" y2="80808"/>
                                      <a14:foregroundMark x1="66505" y1="80687" x2="66059" y2="80414"/>
                                      <a14:foregroundMark x1="52127" y1="92848" x2="58158" y2="89212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36672" y1="89253" x2="59505" y2="74263"/>
                                      <a14:backgroundMark x1="38934" y1="89212" x2="59074" y2="77859"/>
                                      <a14:backgroundMark x1="41142" y1="89697" x2="66451" y2="70990"/>
                                      <a14:backgroundMark x1="39903" y1="86909" x2="61335" y2="74626"/>
                                      <a14:backgroundMark x1="41626" y1="86505" x2="58535" y2="76566"/>
                                      <a14:backgroundMark x1="40603" y1="87475" x2="53258" y2="80889"/>
                                      <a14:backgroundMark x1="41195" y1="88202" x2="55143" y2="79232"/>
                                      <a14:backgroundMark x1="45988" y1="84283" x2="55789" y2="80364"/>
                                      <a14:backgroundMark x1="45127" y1="85495" x2="66290" y2="77778"/>
                                      <a14:backgroundMark x1="45827" y1="84606" x2="61066" y2="77333"/>
                                      <a14:backgroundMark x1="45127" y1="84970" x2="59720" y2="79879"/>
                                      <a14:backgroundMark x1="45557" y1="82869" x2="60851" y2="79111"/>
                                      <a14:backgroundMark x1="59505" y1="91879" x2="63220" y2="93172"/>
                                      <a14:backgroundMark x1="60582" y1="90747" x2="63059" y2="89818"/>
                                      <a14:backgroundMark x1="59828" y1="91232" x2="61389" y2="89657"/>
                                      <a14:backgroundMark x1="61174" y1="90141" x2="61389" y2="88727"/>
                                      <a14:backgroundMark x1="69144" y1="65535" x2="78998" y2="82141"/>
                                      <a14:backgroundMark x1="67044" y1="65333" x2="81045" y2="77616"/>
                                      <a14:backgroundMark x1="68228" y1="58586" x2="79968" y2="80323"/>
                                      <a14:backgroundMark x1="67582" y1="63273" x2="78460" y2="81010"/>
                                      <a14:backgroundMark x1="64567" y1="66828" x2="77221" y2="79232"/>
                                      <a14:backgroundMark x1="62951" y1="70505" x2="77652" y2="81859"/>
                                      <a14:backgroundMark x1="59774" y1="78586" x2="77491" y2="82101"/>
                                      <a14:backgroundMark x1="56435" y1="85495" x2="67528" y2="79677"/>
                                      <a14:backgroundMark x1="43726" y1="93657" x2="61282" y2="81253"/>
                                      <a14:backgroundMark x1="43026" y1="94545" x2="56597" y2="82747"/>
                                      <a14:backgroundMark x1="43619" y1="92485" x2="63705" y2="78101"/>
                                      <a14:backgroundMark x1="42326" y1="92808" x2="54658" y2="83313"/>
                                      <a14:backgroundMark x1="67421" y1="80889" x2="73398" y2="82141"/>
                                      <a14:backgroundMark x1="63436" y1="84121" x2="72859" y2="84202"/>
                                      <a14:backgroundMark x1="66290" y1="83717" x2="69413" y2="83717"/>
                                      <a14:backgroundMark x1="63974" y1="82061" x2="71567" y2="84929"/>
                                      <a14:backgroundMark x1="67313" y1="81414" x2="73344" y2="82949"/>
                                      <a14:backgroundMark x1="65697" y1="82303" x2="72913" y2="85172"/>
                                      <a14:backgroundMark x1="68121" y1="83717" x2="72752" y2="83758"/>
                                      <a14:backgroundMark x1="66828" y1="85131" x2="73021" y2="81859"/>
                                      <a14:backgroundMark x1="64943" y1="83758" x2="74529" y2="82465"/>
                                      <a14:backgroundMark x1="54873" y1="91152" x2="57027" y2="89859"/>
                                      <a14:backgroundMark x1="56651" y1="89899" x2="60366" y2="88485"/>
                                      <a14:backgroundMark x1="59397" y1="87919" x2="62682" y2="8694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0624" r="26033" b="3182"/>
                        <a:stretch/>
                      </p:blipFill>
                      <p:spPr>
                        <a:xfrm rot="17512081" flipH="1">
                          <a:off x="828904" y="5544443"/>
                          <a:ext cx="398472" cy="29872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F702-95D7-013B-ECCC-E2D2F70888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45098" r="65360" b="34878"/>
                        <a:stretch/>
                      </p:blipFill>
                      <p:spPr>
                        <a:xfrm rot="5684732">
                          <a:off x="1522171" y="5035441"/>
                          <a:ext cx="418812" cy="3693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그림 9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4446DA8-CE1D-9A80-2EF4-978913786D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1575" b="98861" l="51163" r="94292">
                                      <a14:foregroundMark x1="68953" y1="89285" x2="72727" y2="98102"/>
                                      <a14:foregroundMark x1="80242" y1="75961" x2="73996" y2="90702"/>
                                      <a14:foregroundMark x1="91121" y1="50285" x2="83406" y2="68492"/>
                                      <a14:foregroundMark x1="77329" y1="79399" x2="72939" y2="95256"/>
                                      <a14:foregroundMark x1="81818" y1="63188" x2="80733" y2="67107"/>
                                      <a14:foregroundMark x1="61255" y1="91082" x2="59619" y2="96205"/>
                                      <a14:foregroundMark x1="54781" y1="90512" x2="52431" y2="98102"/>
                                      <a14:foregroundMark x1="54842" y1="90315" x2="54781" y2="90512"/>
                                      <a14:foregroundMark x1="81818" y1="18027" x2="73508" y2="51004"/>
                                      <a14:foregroundMark x1="79704" y1="26186" x2="65864" y2="49104"/>
                                      <a14:foregroundMark x1="86047" y1="11575" x2="56660" y2="48197"/>
                                      <a14:foregroundMark x1="63425" y1="16129" x2="54545" y2="40797"/>
                                      <a14:foregroundMark x1="70825" y1="14231" x2="62579" y2="29791"/>
                                      <a14:foregroundMark x1="61522" y1="21632" x2="51374" y2="41935"/>
                                      <a14:foregroundMark x1="61522" y1="19924" x2="94292" y2="19924"/>
                                      <a14:foregroundMark x1="62579" y1="18975" x2="51374" y2="53890"/>
                                      <a14:foregroundMark x1="68499" y1="26186" x2="55391" y2="56546"/>
                                      <a14:foregroundMark x1="81097" y1="74951" x2="78013" y2="98861"/>
                                      <a14:foregroundMark x1="84989" y1="44782" x2="82023" y2="67776"/>
                                      <a14:foregroundMark x1="87949" y1="60342" x2="81184" y2="93359"/>
                                      <a14:foregroundMark x1="53071" y1="89940" x2="52431" y2="93359"/>
                                      <a14:foregroundMark x1="55201" y1="78558" x2="54681" y2="81334"/>
                                      <a14:foregroundMark x1="55523" y1="76836" x2="55201" y2="78558"/>
                                      <a14:foregroundMark x1="59562" y1="55256" x2="59441" y2="55904"/>
                                      <a14:foregroundMark x1="61522" y1="44782" x2="59717" y2="54427"/>
                                      <a14:foregroundMark x1="63977" y1="56654" x2="63967" y2="56849"/>
                                      <a14:foregroundMark x1="64693" y1="42125" x2="64372" y2="48631"/>
                                      <a14:foregroundMark x1="69767" y1="47628" x2="64693" y2="53890"/>
                                      <a14:foregroundMark x1="67865" y1="51044" x2="64693" y2="53890"/>
                                      <a14:foregroundMark x1="67865" y1="49146" x2="64693" y2="53890"/>
                                      <a14:foregroundMark x1="64693" y1="53890" x2="61522" y2="60152"/>
                                      <a14:foregroundMark x1="65539" y1="55598" x2="60465" y2="63947"/>
                                      <a14:foregroundMark x1="60164" y1="64797" x2="59619" y2="66603"/>
                                      <a14:foregroundMark x1="62368" y1="57495" x2="60279" y2="64415"/>
                                      <a14:foregroundMark x1="62579" y1="59583" x2="57505" y2="63947"/>
                                      <a14:foregroundMark x1="60254" y1="60152" x2="57505" y2="65844"/>
                                      <a14:foregroundMark x1="60465" y1="61290" x2="57505" y2="66603"/>
                                      <a14:foregroundMark x1="65539" y1="96774" x2="51586" y2="91841"/>
                                      <a14:foregroundMark x1="58774" y1="66793" x2="57717" y2="69450"/>
                                      <a14:foregroundMark x1="67653" y1="48577" x2="62368" y2="56926"/>
                                      <a14:foregroundMark x1="57717" y1="70398" x2="58562" y2="72296"/>
                                      <a14:foregroundMark x1="59831" y1="73624" x2="59831" y2="73624"/>
                                      <a14:foregroundMark x1="59831" y1="74383" x2="59831" y2="74383"/>
                                      <a14:backgroundMark x1="58351" y1="69645" x2="58351" y2="70182"/>
                                      <a14:backgroundMark x1="57505" y1="73624" x2="57505" y2="74004"/>
                                      <a14:backgroundMark x1="57505" y1="72657" x2="57505" y2="73624"/>
                                      <a14:backgroundMark x1="61522" y1="74383" x2="61522" y2="74953"/>
                                      <a14:backgroundMark x1="61522" y1="73624" x2="61522" y2="74383"/>
                                      <a14:backgroundMark x1="61522" y1="73245" x2="61522" y2="73624"/>
                                      <a14:backgroundMark x1="57124" y1="72787" x2="57294" y2="73245"/>
                                      <a14:backgroundMark x1="55391" y1="72106" x2="53277" y2="75901"/>
                                      <a14:backgroundMark x1="64059" y1="86338" x2="63214" y2="88994"/>
                                      <a14:backgroundMark x1="69556" y1="80645" x2="64059" y2="85579"/>
                                      <a14:backgroundMark x1="73996" y1="68880" x2="72516" y2="75712"/>
                                      <a14:backgroundMark x1="62565" y1="70929" x2="61734" y2="72296"/>
                                      <a14:backgroundMark x1="65539" y1="66034" x2="62697" y2="70712"/>
                                      <a14:backgroundMark x1="67865" y1="61860" x2="63214" y2="72296"/>
                                      <a14:backgroundMark x1="69345" y1="58254" x2="64059" y2="66603"/>
                                      <a14:backgroundMark x1="69979" y1="56167" x2="66385" y2="62429"/>
                                      <a14:backgroundMark x1="75687" y1="52182" x2="71036" y2="58254"/>
                                      <a14:backgroundMark x1="72516" y1="54080" x2="70190" y2="60342"/>
                                      <a14:backgroundMark x1="70190" y1="61101" x2="65539" y2="72296"/>
                                      <a14:backgroundMark x1="64081" y1="74383" x2="62368" y2="77799"/>
                                      <a14:backgroundMark x1="66173" y1="70209" x2="64081" y2="74383"/>
                                      <a14:backgroundMark x1="65539" y1="72296" x2="64905" y2="83491"/>
                                      <a14:backgroundMark x1="63214" y1="84250" x2="63214" y2="90512"/>
                                      <a14:backgroundMark x1="60888" y1="87097" x2="60888" y2="91082"/>
                                      <a14:backgroundMark x1="63214" y1="87097" x2="61734" y2="91082"/>
                                      <a14:backgroundMark x1="50740" y1="81594" x2="46934" y2="88235"/>
                                      <a14:backgroundMark x1="53700" y1="81594" x2="48414" y2="88994"/>
                                      <a14:backgroundMark x1="56871" y1="82732" x2="51586" y2="88235"/>
                                      <a14:backgroundMark x1="55391" y1="86148" x2="53911" y2="87666"/>
                                      <a14:backgroundMark x1="55180" y1="74953" x2="56237" y2="76471"/>
                                      <a14:backgroundMark x1="57717" y1="78558" x2="57717" y2="78558"/>
                                      <a14:backgroundMark x1="59197" y1="78558" x2="59197" y2="78558"/>
                                      <a14:backgroundMark x1="59197" y1="90512" x2="59197" y2="90512"/>
                                      <a14:backgroundMark x1="59197" y1="89753" x2="59197" y2="89753"/>
                                      <a14:backgroundMark x1="78647" y1="67362" x2="69345" y2="83491"/>
                                      <a14:backgroundMark x1="77801" y1="67362" x2="67019" y2="86148"/>
                                      <a14:backgroundMark x1="67653" y1="82163" x2="64059" y2="88994"/>
                                      <a14:backgroundMark x1="80127" y1="66793" x2="74207" y2="74953"/>
                                      <a14:backgroundMark x1="80127" y1="69450" x2="64693" y2="876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4094" t="13661" r="14396" b="20948"/>
                        <a:stretch/>
                      </p:blipFill>
                      <p:spPr>
                        <a:xfrm flipH="1">
                          <a:off x="677723" y="4853263"/>
                          <a:ext cx="585692" cy="135427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772BDE73-FF68-1CFF-6D85-62AE70154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213" r="12943" b="14392"/>
                        <a:stretch/>
                      </p:blipFill>
                      <p:spPr bwMode="auto">
                        <a:xfrm flipH="1">
                          <a:off x="1541710" y="4952530"/>
                          <a:ext cx="461922" cy="74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" name="그림 12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4B6895E-A647-7C70-09BD-B21122733B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8292" y1="65689" x2="7754" y2="67313"/>
                                      <a14:foregroundMark x1="11543" y1="55885" x2="10538" y2="58913"/>
                                      <a14:foregroundMark x1="35925" y1="78345" x2="36026" y2="78465"/>
                                      <a14:foregroundMark x1="29769" y1="71002" x2="30899" y2="72349"/>
                                      <a14:foregroundMark x1="28350" y1="69309" x2="29406" y2="70568"/>
                                      <a14:foregroundMark x1="26616" y1="67239" x2="26808" y2="67468"/>
                                      <a14:foregroundMark x1="18179" y1="57175" x2="25807" y2="66274"/>
                                      <a14:foregroundMark x1="34607" y1="93409" x2="35218" y2="96364"/>
                                      <a14:foregroundMark x1="34219" y1="91532" x2="34333" y2="92083"/>
                                      <a14:foregroundMark x1="33889" y1="89936" x2="33919" y2="90081"/>
                                      <a14:foregroundMark x1="33343" y1="87292" x2="33621" y2="88640"/>
                                      <a14:foregroundMark x1="32590" y1="83647" x2="33083" y2="86033"/>
                                      <a14:foregroundMark x1="32100" y1="81272" x2="32354" y2="82501"/>
                                      <a14:foregroundMark x1="31530" y1="78514" x2="31854" y2="80085"/>
                                      <a14:foregroundMark x1="31073" y1="76306" x2="31297" y2="77390"/>
                                      <a14:foregroundMark x1="30682" y1="74411" x2="30969" y2="75801"/>
                                      <a14:foregroundMark x1="30619" y1="74110" x2="30668" y2="74344"/>
                                      <a14:foregroundMark x1="29949" y1="70862" x2="30210" y2="72125"/>
                                      <a14:foregroundMark x1="29599" y1="69168" x2="29822" y2="70246"/>
                                      <a14:foregroundMark x1="29131" y1="66906" x2="29279" y2="67623"/>
                                      <a14:foregroundMark x1="27087" y1="57010" x2="28916" y2="65863"/>
                                      <a14:foregroundMark x1="15574" y1="57183" x2="17633" y2="62211"/>
                                      <a14:foregroundMark x1="7261" y1="48183" x2="5814" y2="50194"/>
                                      <a14:foregroundMark x1="10135" y1="44190" x2="10000" y2="44377"/>
                                      <a14:foregroundMark x1="40588" y1="83532" x2="40612" y2="83824"/>
                                      <a14:foregroundMark x1="40421" y1="81512" x2="40493" y2="82384"/>
                                      <a14:foregroundMark x1="40147" y1="78183" x2="40324" y2="80329"/>
                                      <a14:foregroundMark x1="39772" y1="73632" x2="39908" y2="75281"/>
                                      <a14:foregroundMark x1="39287" y1="67755" x2="39670" y2="72402"/>
                                      <a14:foregroundMark x1="39062" y1="65031" x2="39224" y2="67001"/>
                                      <a14:foregroundMark x1="38557" y1="58909" x2="38639" y2="59899"/>
                                      <a14:foregroundMark x1="40292" y1="96743" x2="40323" y2="97127"/>
                                      <a14:foregroundMark x1="40050" y1="93745" x2="40167" y2="95195"/>
                                      <a14:foregroundMark x1="39806" y1="90731" x2="39881" y2="91657"/>
                                      <a14:foregroundMark x1="39483" y1="86726" x2="39703" y2="89457"/>
                                      <a14:foregroundMark x1="42812" y1="93915" x2="43313" y2="95007"/>
                                      <a14:foregroundMark x1="41452" y1="90952" x2="42037" y2="92226"/>
                                      <a14:foregroundMark x1="40172" y1="88162" x2="40836" y2="89609"/>
                                      <a14:foregroundMark x1="8347" y1="52404" x2="10178" y2="56566"/>
                                      <a14:foregroundMark x1="9855" y1="53818" x2="10609" y2="55192"/>
                                      <a14:foregroundMark x1="9316" y1="52970" x2="11201" y2="54141"/>
                                      <a14:foregroundMark x1="7539" y1="47515" x2="7808" y2="48889"/>
                                      <a14:foregroundMark x1="8012" y1="47171" x2="9101" y2="48040"/>
                                      <a14:foregroundMark x1="8508" y1="47192" x2="8131" y2="49374"/>
                                      <a14:foregroundMark x1="7485" y1="47232" x2="6551" y2="49511"/>
                                      <a14:foregroundMark x1="7731" y1="47204" x2="8885" y2="49414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531" y1="69010" x2="26171" y2="90949"/>
                                      <a14:backgroundMark x1="9747" y1="91273" x2="50996" y2="93818"/>
                                      <a14:backgroundMark x1="21486" y1="87354" x2="58320" y2="84929"/>
                                      <a14:backgroundMark x1="24771" y1="88081" x2="44319" y2="90707"/>
                                      <a14:backgroundMark x1="36564" y1="57495" x2="42865" y2="71192"/>
                                      <a14:backgroundMark x1="20086" y1="87111" x2="46688" y2="94141"/>
                                      <a14:backgroundMark x1="26494" y1="92323" x2="53204" y2="93535"/>
                                      <a14:backgroundMark x1="20463" y1="88404" x2="49165" y2="84727"/>
                                      <a14:backgroundMark x1="17017" y1="78505" x2="50673" y2="77212"/>
                                      <a14:backgroundMark x1="19709" y1="80323" x2="44857" y2="81051"/>
                                      <a14:backgroundMark x1="29887" y1="83111" x2="43942" y2="82909"/>
                                      <a14:backgroundMark x1="23048" y1="70465" x2="43834" y2="77697"/>
                                      <a14:backgroundMark x1="23533" y1="70667" x2="39795" y2="75960"/>
                                      <a14:backgroundMark x1="28595" y1="78424" x2="37857" y2="69374"/>
                                      <a14:backgroundMark x1="29833" y1="76000" x2="36080" y2="63960"/>
                                      <a14:backgroundMark x1="38665" y1="78626" x2="42272" y2="59475"/>
                                      <a14:backgroundMark x1="28595" y1="71556" x2="36511" y2="65414"/>
                                      <a14:backgroundMark x1="14809" y1="54586" x2="19278" y2="56929"/>
                                      <a14:backgroundMark x1="14486" y1="51475" x2="12547" y2="53333"/>
                                      <a14:backgroundMark x1="12978" y1="54263" x2="14540" y2="55313"/>
                                      <a14:backgroundMark x1="10124" y1="46788" x2="12062" y2="49293"/>
                                      <a14:backgroundMark x1="11847" y1="48404" x2="12332" y2="53172"/>
                                      <a14:backgroundMark x1="12547" y1="53333" x2="15240" y2="55354"/>
                                      <a14:backgroundMark x1="13086" y1="54545" x2="15186" y2="56444"/>
                                      <a14:backgroundMark x1="12224" y1="53051" x2="14109" y2="55758"/>
                                      <a14:backgroundMark x1="11524" y1="54061" x2="15024" y2="57455"/>
                                      <a14:backgroundMark x1="10588" y1="54546" x2="15724" y2="57293"/>
                                      <a14:backgroundMark x1="28379" y1="71030" x2="35218" y2="77172"/>
                                      <a14:backgroundMark x1="15347" y1="49131" x2="15940" y2="53818"/>
                                      <a14:backgroundMark x1="15724" y1="53616" x2="12332" y2="51232"/>
                                      <a14:backgroundMark x1="13247" y1="47071" x2="14324" y2="51960"/>
                                      <a14:backgroundMark x1="12224" y1="43919" x2="14270" y2="48485"/>
                                      <a14:backgroundMark x1="8454" y1="44081" x2="12493" y2="47596"/>
                                      <a14:backgroundMark x1="10178" y1="43394" x2="15886" y2="46343"/>
                                      <a14:backgroundMark x1="12601" y1="41939" x2="15240" y2="46949"/>
                                      <a14:backgroundMark x1="15994" y1="42384" x2="16317" y2="44606"/>
                                      <a14:backgroundMark x1="5331" y1="57737" x2="6893" y2="60162"/>
                                      <a14:backgroundMark x1="5170" y1="52242" x2="5116" y2="52970"/>
                                      <a14:backgroundMark x1="4954" y1="48848" x2="4847" y2="51394"/>
                                      <a14:backgroundMark x1="3608" y1="51192" x2="4523" y2="54222"/>
                                      <a14:backgroundMark x1="7916" y1="61737" x2="15617" y2="65899"/>
                                      <a14:backgroundMark x1="8778" y1="61293" x2="12386" y2="64242"/>
                                      <a14:backgroundMark x1="8778" y1="59394" x2="11147" y2="62303"/>
                                      <a14:backgroundMark x1="16370" y1="64848" x2="20355" y2="65414"/>
                                      <a14:backgroundMark x1="17878" y1="63798" x2="21217" y2="65333"/>
                                      <a14:backgroundMark x1="16640" y1="62545" x2="19709" y2="63919"/>
                                      <a14:backgroundMark x1="11578" y1="61293" x2="16478" y2="64929"/>
                                      <a14:backgroundMark x1="8239" y1="62747" x2="9801" y2="65374"/>
                                      <a14:backgroundMark x1="8670" y1="63677" x2="8562" y2="65697"/>
                                      <a14:backgroundMark x1="9208" y1="62222" x2="8831" y2="65333"/>
                                      <a14:backgroundMark x1="8778" y1="59192" x2="10339" y2="60081"/>
                                      <a14:backgroundMark x1="8347" y1="60566" x2="10662" y2="60364"/>
                                      <a14:backgroundMark x1="9962" y1="59434" x2="10824" y2="59919"/>
                                      <a14:backgroundMark x1="3877" y1="50828" x2="4416" y2="52040"/>
                                      <a14:backgroundMark x1="5762" y1="49899" x2="6193" y2="50828"/>
                                      <a14:backgroundMark x1="19332" y1="66101" x2="21217" y2="68000"/>
                                      <a14:backgroundMark x1="21325" y1="65455" x2="21648" y2="66828"/>
                                      <a14:backgroundMark x1="8670" y1="46465" x2="8670" y2="46465"/>
                                      <a14:backgroundMark x1="10124" y1="46626" x2="10124" y2="46626"/>
                                      <a14:backgroundMark x1="7701" y1="46667" x2="10124" y2="46384"/>
                                      <a14:backgroundMark x1="9208" y1="45859" x2="9855" y2="48202"/>
                                      <a14:backgroundMark x1="23317" y1="69333" x2="39472" y2="67515"/>
                                      <a14:backgroundMark x1="22617" y1="67232" x2="33603" y2="65778"/>
                                      <a14:backgroundMark x1="24394" y1="67919" x2="32149" y2="6840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03" t="45098" r="66049" b="34291"/>
                        <a:stretch/>
                      </p:blipFill>
                      <p:spPr>
                        <a:xfrm rot="5751302">
                          <a:off x="1520812" y="5037603"/>
                          <a:ext cx="396487" cy="3802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" name="그림 13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675D01D-AC4B-998F-5FB2-FC225420E6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63870" r="58343" b="14165"/>
                        <a:stretch/>
                      </p:blipFill>
                      <p:spPr>
                        <a:xfrm rot="3290296">
                          <a:off x="1099704" y="5199742"/>
                          <a:ext cx="515927" cy="4051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그림 14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D3E1B5D-D7D8-370C-2FD2-DD3D2AC973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>
                          <a:grayscl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79493" y1="68501" x2="72304" y2="76660"/>
                                      <a14:foregroundMark x1="72304" y1="76660" x2="71541" y2="78203"/>
                                      <a14:foregroundMark x1="77378" y1="53700" x2="72727" y2="54080"/>
                                      <a14:backgroundMark x1="78436" y1="38710" x2="84778" y2="69829"/>
                                      <a14:backgroundMark x1="81184" y1="25617" x2="78013" y2="40228"/>
                                      <a14:backgroundMark x1="84778" y1="17268" x2="83721" y2="38520"/>
                                      <a14:backgroundMark x1="83298" y1="18406" x2="82664" y2="43454"/>
                                      <a14:backgroundMark x1="82030" y1="15560" x2="57082" y2="23150"/>
                                      <a14:backgroundMark x1="80550" y1="16509" x2="43975" y2="17837"/>
                                      <a14:backgroundMark x1="62156" y1="15750" x2="54123" y2="40228"/>
                                      <a14:backgroundMark x1="58351" y1="21252" x2="58774" y2="43074"/>
                                      <a14:backgroundMark x1="56660" y1="26945" x2="58351" y2="48387"/>
                                      <a14:backgroundMark x1="74207" y1="32827" x2="59197" y2="46110"/>
                                      <a14:backgroundMark x1="76110" y1="29602" x2="56660" y2="49336"/>
                                      <a14:backgroundMark x1="72727" y1="32068" x2="62579" y2="46110"/>
                                      <a14:backgroundMark x1="78647" y1="30361" x2="65539" y2="50854"/>
                                      <a14:backgroundMark x1="78647" y1="29222" x2="56660" y2="50854"/>
                                      <a14:backgroundMark x1="66808" y1="38140" x2="58774" y2="54839"/>
                                      <a14:backgroundMark x1="64693" y1="49146" x2="59408" y2="66793"/>
                                      <a14:backgroundMark x1="61099" y1="56736" x2="56025" y2="71537"/>
                                      <a14:backgroundMark x1="58351" y1="60911" x2="58140" y2="73245"/>
                                      <a14:backgroundMark x1="59408" y1="85579" x2="58774" y2="96964"/>
                                      <a14:backgroundMark x1="55814" y1="83112" x2="55814" y2="92979"/>
                                      <a14:backgroundMark x1="38901" y1="75522" x2="51586" y2="92030"/>
                                      <a14:backgroundMark x1="41860" y1="69829" x2="54757" y2="91841"/>
                                      <a14:backgroundMark x1="31712" y1="63378" x2="56448" y2="93548"/>
                                      <a14:backgroundMark x1="34249" y1="59772" x2="47992" y2="84250"/>
                                      <a14:backgroundMark x1="26216" y1="56546" x2="39958" y2="79317"/>
                                      <a14:backgroundMark x1="15433" y1="51233" x2="27061" y2="75522"/>
                                      <a14:backgroundMark x1="22833" y1="52751" x2="28118" y2="71347"/>
                                      <a14:backgroundMark x1="28330" y1="54080" x2="33827" y2="74194"/>
                                      <a14:backgroundMark x1="32135" y1="53510" x2="40803" y2="74004"/>
                                      <a14:backgroundMark x1="35095" y1="59772" x2="45666" y2="76091"/>
                                      <a14:backgroundMark x1="36786" y1="62049" x2="51586" y2="76091"/>
                                      <a14:backgroundMark x1="32981" y1="61290" x2="53277" y2="77040"/>
                                      <a14:backgroundMark x1="39323" y1="64896" x2="59408" y2="77989"/>
                                      <a14:backgroundMark x1="53277" y1="68121" x2="60888" y2="81784"/>
                                      <a14:backgroundMark x1="57294" y1="68691" x2="61734" y2="78558"/>
                                      <a14:backgroundMark x1="58351" y1="67173" x2="63425" y2="80266"/>
                                      <a14:backgroundMark x1="54968" y1="67742" x2="60888" y2="81025"/>
                                      <a14:backgroundMark x1="83932" y1="68501" x2="78647" y2="90892"/>
                                      <a14:backgroundMark x1="81395" y1="73245" x2="79704" y2="84820"/>
                                      <a14:backgroundMark x1="79915" y1="81594" x2="79281" y2="88805"/>
                                      <a14:backgroundMark x1="79704" y1="81594" x2="72727" y2="82543"/>
                                      <a14:backgroundMark x1="79915" y1="78368" x2="71882" y2="83871"/>
                                      <a14:backgroundMark x1="80338" y1="77989" x2="73150" y2="82732"/>
                                      <a14:backgroundMark x1="80338" y1="75522" x2="69979" y2="83681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1017" t="49811" r="14922" b="19283"/>
                        <a:stretch/>
                      </p:blipFill>
                      <p:spPr>
                        <a:xfrm rot="866204" flipH="1">
                          <a:off x="683368" y="5621702"/>
                          <a:ext cx="393975" cy="56381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3219" name="그룹 3218">
                      <a:extLst>
                        <a:ext uri="{FF2B5EF4-FFF2-40B4-BE49-F238E27FC236}">
                          <a16:creationId xmlns:a16="http://schemas.microsoft.com/office/drawing/2014/main" id="{0A554428-8CE3-4586-AB66-13AA2D37D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8267" y="1097132"/>
                      <a:ext cx="2311070" cy="1906983"/>
                      <a:chOff x="5498267" y="1097132"/>
                      <a:chExt cx="2311070" cy="1906983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B4D4BD3-C27C-F034-D426-B066DF62B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8267" y="1097132"/>
                        <a:ext cx="2311070" cy="19069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75" name="그림 74" descr="스케치, 그림, 예술, 일러스트레이션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090E0D7-DEA2-5F96-38B4-E177AB5596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89" t="23809" r="38340" b="10441"/>
                      <a:stretch/>
                    </p:blipFill>
                    <p:spPr>
                      <a:xfrm>
                        <a:off x="5498748" y="1117017"/>
                        <a:ext cx="2200225" cy="18557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17" name="그룹 3216">
                        <a:extLst>
                          <a:ext uri="{FF2B5EF4-FFF2-40B4-BE49-F238E27FC236}">
                            <a16:creationId xmlns:a16="http://schemas.microsoft.com/office/drawing/2014/main" id="{562B3E58-78E0-EF20-DEC7-1FFBE8F0D0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69527" y="2032416"/>
                        <a:ext cx="815975" cy="931884"/>
                        <a:chOff x="5569527" y="2032416"/>
                        <a:chExt cx="815975" cy="931884"/>
                      </a:xfrm>
                    </p:grpSpPr>
                    <p:sp>
                      <p:nvSpPr>
                        <p:cNvPr id="82" name="직사각형 81">
                          <a:extLst>
                            <a:ext uri="{FF2B5EF4-FFF2-40B4-BE49-F238E27FC236}">
                              <a16:creationId xmlns:a16="http://schemas.microsoft.com/office/drawing/2014/main" id="{0087AA05-8F84-D9E4-A6C4-1555A0B7C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9527" y="2032416"/>
                          <a:ext cx="815975" cy="931884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8122DD94-8C97-BA4B-D6DB-2789CFC9B90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4668" y="2797241"/>
                          <a:ext cx="725693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불꽃의 방향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3212" name="그룹 3211">
                          <a:extLst>
                            <a:ext uri="{FF2B5EF4-FFF2-40B4-BE49-F238E27FC236}">
                              <a16:creationId xmlns:a16="http://schemas.microsoft.com/office/drawing/2014/main" id="{F22BFA87-39E1-09BB-DF43-27A5B61E4A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420198">
                          <a:off x="5591236" y="2085893"/>
                          <a:ext cx="772557" cy="731646"/>
                          <a:chOff x="5591236" y="2062898"/>
                          <a:chExt cx="772557" cy="731646"/>
                        </a:xfrm>
                      </p:grpSpPr>
                      <p:pic>
                        <p:nvPicPr>
                          <p:cNvPr id="497" name="Picture 8">
                            <a:extLst>
                              <a:ext uri="{FF2B5EF4-FFF2-40B4-BE49-F238E27FC236}">
                                <a16:creationId xmlns:a16="http://schemas.microsoft.com/office/drawing/2014/main" id="{1ABCE625-136A-4295-889D-A82F0A5D50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24">
                            <a:alphaModFix amt="35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5">
                                    <a14:imgEffect>
                                      <a14:backgroundRemoval t="9324" b="91408" l="6399" r="99086">
                                        <a14:foregroundMark x1="80622" y1="40037" x2="80622" y2="40037"/>
                                        <a14:foregroundMark x1="86289" y1="37112" x2="85558" y2="40585"/>
                                        <a14:foregroundMark x1="87934" y1="53565" x2="88665" y2="53382"/>
                                        <a14:foregroundMark x1="63071" y1="13711" x2="60146" y2="11152"/>
                                        <a14:foregroundMark x1="59232" y1="9872" x2="58684" y2="9689"/>
                                        <a14:foregroundMark x1="7861" y1="65631" x2="7861" y2="65631"/>
                                        <a14:foregroundMark x1="44790" y1="83181" x2="40219" y2="87934"/>
                                        <a14:foregroundMark x1="54479" y1="87751" x2="54662" y2="88483"/>
                                        <a14:foregroundMark x1="54296" y1="91590" x2="54296" y2="91590"/>
                                        <a14:foregroundMark x1="36563" y1="88117" x2="35101" y2="88117"/>
                                        <a14:foregroundMark x1="6764" y1="63071" x2="6581" y2="65082"/>
                                        <a14:foregroundMark x1="98537" y1="66362" x2="98537" y2="66362"/>
                                        <a14:foregroundMark x1="92139" y1="55027" x2="92139" y2="55027"/>
                                        <a14:foregroundMark x1="99086" y1="49177" x2="99086" y2="49177"/>
                                        <a14:backgroundMark x1="73126" y1="73309" x2="74223" y2="73675"/>
                                        <a14:backgroundMark x1="72212" y1="68190" x2="74223" y2="71298"/>
                                        <a14:backgroundMark x1="68373" y1="66179" x2="68373" y2="66179"/>
                                        <a14:backgroundMark x1="65996" y1="63985" x2="65996" y2="6489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204" t="5854" r="5880" b="7097"/>
                          <a:stretch/>
                        </p:blipFill>
                        <p:spPr bwMode="auto">
                          <a:xfrm flipH="1">
                            <a:off x="5591236" y="2062898"/>
                            <a:ext cx="772557" cy="73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498" name="그룹 497">
                            <a:extLst>
                              <a:ext uri="{FF2B5EF4-FFF2-40B4-BE49-F238E27FC236}">
                                <a16:creationId xmlns:a16="http://schemas.microsoft.com/office/drawing/2014/main" id="{2B9A1288-D3CD-9E2B-7FFA-00D6DF43813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950941" flipH="1">
                            <a:off x="5668125" y="2232972"/>
                            <a:ext cx="494559" cy="375242"/>
                            <a:chOff x="8469127" y="1975017"/>
                            <a:chExt cx="2197875" cy="1667618"/>
                          </a:xfrm>
                        </p:grpSpPr>
                        <p:cxnSp>
                          <p:nvCxnSpPr>
                            <p:cNvPr id="499" name="직선 화살표 연결선 498">
                              <a:extLst>
                                <a:ext uri="{FF2B5EF4-FFF2-40B4-BE49-F238E27FC236}">
                                  <a16:creationId xmlns:a16="http://schemas.microsoft.com/office/drawing/2014/main" id="{11CA41D8-B997-E87D-1F05-75244E8AA6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8787395" y="2047795"/>
                              <a:ext cx="1068037" cy="922481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0" name="직선 화살표 연결선 499">
                              <a:extLst>
                                <a:ext uri="{FF2B5EF4-FFF2-40B4-BE49-F238E27FC236}">
                                  <a16:creationId xmlns:a16="http://schemas.microsoft.com/office/drawing/2014/main" id="{F85E51B9-2865-F24B-B27B-CAE7954C232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275050" y="2856258"/>
                              <a:ext cx="1110054" cy="85144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1" name="직선 화살표 연결선 500">
                              <a:extLst>
                                <a:ext uri="{FF2B5EF4-FFF2-40B4-BE49-F238E27FC236}">
                                  <a16:creationId xmlns:a16="http://schemas.microsoft.com/office/drawing/2014/main" id="{F1A7D487-FC49-B282-95DF-F93C6244F91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9934061" y="2122816"/>
                              <a:ext cx="37796" cy="1428086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2" name="직선 화살표 연결선 501">
                              <a:extLst>
                                <a:ext uri="{FF2B5EF4-FFF2-40B4-BE49-F238E27FC236}">
                                  <a16:creationId xmlns:a16="http://schemas.microsoft.com/office/drawing/2014/main" id="{A95E5B94-C440-AFD2-EF9D-FA647F45CC7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V="1">
                              <a:off x="9691884" y="2991830"/>
                              <a:ext cx="527349" cy="756602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5" name="직선 화살표 연결선 504">
                              <a:extLst>
                                <a:ext uri="{FF2B5EF4-FFF2-40B4-BE49-F238E27FC236}">
                                  <a16:creationId xmlns:a16="http://schemas.microsoft.com/office/drawing/2014/main" id="{F780284B-33C1-C81A-D311-C0737BCDC1A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365294" y="3022373"/>
                              <a:ext cx="724095" cy="51643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40" name="화살표: 오른쪽 39">
                      <a:extLst>
                        <a:ext uri="{FF2B5EF4-FFF2-40B4-BE49-F238E27FC236}">
                          <a16:creationId xmlns:a16="http://schemas.microsoft.com/office/drawing/2014/main" id="{23F40F28-1424-232E-368B-6D0299C86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777" y="1941493"/>
                      <a:ext cx="351152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3213" name="그룹 3212">
                <a:extLst>
                  <a:ext uri="{FF2B5EF4-FFF2-40B4-BE49-F238E27FC236}">
                    <a16:creationId xmlns:a16="http://schemas.microsoft.com/office/drawing/2014/main" id="{37BE96B5-BA18-80CE-8321-6FF486B3AFD5}"/>
                  </a:ext>
                </a:extLst>
              </p:cNvPr>
              <p:cNvGrpSpPr/>
              <p:nvPr/>
            </p:nvGrpSpPr>
            <p:grpSpPr>
              <a:xfrm>
                <a:off x="5614668" y="2352206"/>
                <a:ext cx="324943" cy="220354"/>
                <a:chOff x="5652571" y="2482987"/>
                <a:chExt cx="324943" cy="220354"/>
              </a:xfrm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E23E70BA-89C8-7E21-E8F8-CC04A3BEEA51}"/>
                    </a:ext>
                  </a:extLst>
                </p:cNvPr>
                <p:cNvSpPr/>
                <p:nvPr/>
              </p:nvSpPr>
              <p:spPr>
                <a:xfrm>
                  <a:off x="5704865" y="2482987"/>
                  <a:ext cx="220354" cy="220354"/>
                </a:xfrm>
                <a:prstGeom prst="ellipse">
                  <a:avLst/>
                </a:prstGeom>
                <a:solidFill>
                  <a:srgbClr val="F2D57E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E86616-04BE-1EAA-DAE2-A54372DDEB5C}"/>
                    </a:ext>
                  </a:extLst>
                </p:cNvPr>
                <p:cNvSpPr txBox="1"/>
                <p:nvPr/>
              </p:nvSpPr>
              <p:spPr>
                <a:xfrm>
                  <a:off x="5652571" y="2513433"/>
                  <a:ext cx="324943" cy="159462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effectLst>
                        <a:glow rad="635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endPara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188" name="타원 3187">
                <a:extLst>
                  <a:ext uri="{FF2B5EF4-FFF2-40B4-BE49-F238E27FC236}">
                    <a16:creationId xmlns:a16="http://schemas.microsoft.com/office/drawing/2014/main" id="{F977659D-5D0F-230D-EE0B-26072CFBB1DC}"/>
                  </a:ext>
                </a:extLst>
              </p:cNvPr>
              <p:cNvSpPr/>
              <p:nvPr/>
            </p:nvSpPr>
            <p:spPr>
              <a:xfrm>
                <a:off x="5073637" y="1167407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타원 3188">
                <a:extLst>
                  <a:ext uri="{FF2B5EF4-FFF2-40B4-BE49-F238E27FC236}">
                    <a16:creationId xmlns:a16="http://schemas.microsoft.com/office/drawing/2014/main" id="{19D9A711-0A95-AE97-13F0-D92605D91295}"/>
                  </a:ext>
                </a:extLst>
              </p:cNvPr>
              <p:cNvSpPr/>
              <p:nvPr/>
            </p:nvSpPr>
            <p:spPr>
              <a:xfrm>
                <a:off x="6463447" y="1677959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75" name="화살표: 오른쪽 3274">
              <a:extLst>
                <a:ext uri="{FF2B5EF4-FFF2-40B4-BE49-F238E27FC236}">
                  <a16:creationId xmlns:a16="http://schemas.microsoft.com/office/drawing/2014/main" id="{2C097927-B65E-0EC3-45C6-E65CA65BC409}"/>
                </a:ext>
              </a:extLst>
            </p:cNvPr>
            <p:cNvSpPr/>
            <p:nvPr/>
          </p:nvSpPr>
          <p:spPr>
            <a:xfrm>
              <a:off x="5963762" y="4449667"/>
              <a:ext cx="264476" cy="133632"/>
            </a:xfrm>
            <a:prstGeom prst="rightArrow">
              <a:avLst>
                <a:gd name="adj1" fmla="val 42873"/>
                <a:gd name="adj2" fmla="val 50000"/>
              </a:avLst>
            </a:prstGeom>
            <a:solidFill>
              <a:srgbClr val="F2D57E"/>
            </a:solidFill>
            <a:ln w="1270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6" name="그룹 3295">
            <a:extLst>
              <a:ext uri="{FF2B5EF4-FFF2-40B4-BE49-F238E27FC236}">
                <a16:creationId xmlns:a16="http://schemas.microsoft.com/office/drawing/2014/main" id="{56F1127D-9961-A95C-4BDF-4DB03FEEC1A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grpSp>
          <p:nvGrpSpPr>
            <p:cNvPr id="3295" name="그룹 3294">
              <a:extLst>
                <a:ext uri="{FF2B5EF4-FFF2-40B4-BE49-F238E27FC236}">
                  <a16:creationId xmlns:a16="http://schemas.microsoft.com/office/drawing/2014/main" id="{A5FDC78F-DE07-7574-04D0-C545E2D6891F}"/>
                </a:ext>
              </a:extLst>
            </p:cNvPr>
            <p:cNvGrpSpPr/>
            <p:nvPr/>
          </p:nvGrpSpPr>
          <p:grpSpPr>
            <a:xfrm>
              <a:off x="320302" y="580669"/>
              <a:ext cx="3746258" cy="5801080"/>
              <a:chOff x="320302" y="580669"/>
              <a:chExt cx="3746258" cy="580108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B7A1006-2403-96F0-6217-2C78DAE4D49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7A2CCEC9-73EA-6529-C970-1F84E831A163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8963FF78-7E48-D413-6DD7-32AC0CD998E4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8B2809-CBF9-D8F5-B14F-18E0E7B8FE1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482585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들어 올린 후 주변의 기운을 흡수합니다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3383F126-A3BA-EEC2-0B9F-3D558083376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1</a:t>
                  </a: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9D166C3-7AEB-596B-BDB3-C4FD3A86B1F0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3616469"/>
              <a:chExt cx="3640571" cy="264681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DD6C1E5-071F-64C5-0FA1-23B99A801F84}"/>
                  </a:ext>
                </a:extLst>
              </p:cNvPr>
              <p:cNvGrpSpPr/>
              <p:nvPr/>
            </p:nvGrpSpPr>
            <p:grpSpPr>
              <a:xfrm>
                <a:off x="373146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7ADA6B5-6760-22FD-2CC7-2F5131801B30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553C00C-D05E-815E-D110-B0F5384F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4C929C85-02FD-8406-F090-AC64B314C2E7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77B2FBD2-35B6-67A3-9536-5AB14C7562AB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6B70D63-E920-4B9A-2F04-11B4CF3F22F6}"/>
                  </a:ext>
                </a:extLst>
              </p:cNvPr>
              <p:cNvSpPr txBox="1"/>
              <p:nvPr/>
            </p:nvSpPr>
            <p:spPr>
              <a:xfrm>
                <a:off x="819580" y="6056076"/>
                <a:ext cx="167467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주변의 불꽃들이 제등으로 모여듭니다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ED54A43C-87E6-942D-8BF2-5CDB735B2F3B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BAAFBB57-98D2-4F92-7502-61C951787503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215538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E0A580CC-64A0-4AD1-9676-9DBDDE14702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DF67EC48-78B3-6965-529A-D4A1CFEDA85F}"/>
                  </a:ext>
                </a:extLst>
              </p:cNvPr>
              <p:cNvSpPr/>
              <p:nvPr/>
            </p:nvSpPr>
            <p:spPr>
              <a:xfrm>
                <a:off x="441221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38C6937-7188-4621-2036-C72422C0A49F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25816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고개를 돌려가며 불꽃이 모여드는 모습을 바라봅니다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EAB353C5-8BD4-9C20-BAEF-64C154549585}"/>
                  </a:ext>
                </a:extLst>
              </p:cNvPr>
              <p:cNvGrpSpPr/>
              <p:nvPr/>
            </p:nvGrpSpPr>
            <p:grpSpPr>
              <a:xfrm>
                <a:off x="838278" y="3849139"/>
                <a:ext cx="2709656" cy="1879823"/>
                <a:chOff x="838278" y="3849139"/>
                <a:chExt cx="2709656" cy="1879823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63483A-68F3-A0CC-7834-BEA82E77B8CB}"/>
                    </a:ext>
                  </a:extLst>
                </p:cNvPr>
                <p:cNvGrpSpPr/>
                <p:nvPr/>
              </p:nvGrpSpPr>
              <p:grpSpPr>
                <a:xfrm>
                  <a:off x="838278" y="3849139"/>
                  <a:ext cx="2709656" cy="1879823"/>
                  <a:chOff x="838278" y="3849139"/>
                  <a:chExt cx="2709656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B90F8582-AE38-13E4-CD69-E54AFB6AF72A}"/>
                      </a:ext>
                    </a:extLst>
                  </p:cNvPr>
                  <p:cNvSpPr/>
                  <p:nvPr/>
                </p:nvSpPr>
                <p:spPr>
                  <a:xfrm>
                    <a:off x="838278" y="3849139"/>
                    <a:ext cx="270965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" name="그림 26" descr="스케치, 그림, 예술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042794B-8EC7-D1B6-8981-1650FCA75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6" r="-165" b="35103"/>
                  <a:stretch/>
                </p:blipFill>
                <p:spPr>
                  <a:xfrm>
                    <a:off x="1001023" y="3859922"/>
                    <a:ext cx="2384167" cy="185825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p:grp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BB7EB92-80CA-3F13-A782-D7010BE19C17}"/>
                    </a:ext>
                  </a:extLst>
                </p:cNvPr>
                <p:cNvSpPr txBox="1"/>
                <p:nvPr/>
              </p:nvSpPr>
              <p:spPr>
                <a:xfrm>
                  <a:off x="1403861" y="5569500"/>
                  <a:ext cx="1578491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소용돌이 형태로 모여드는 이펙트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3291" name="그룹 3290">
              <a:extLst>
                <a:ext uri="{FF2B5EF4-FFF2-40B4-BE49-F238E27FC236}">
                  <a16:creationId xmlns:a16="http://schemas.microsoft.com/office/drawing/2014/main" id="{E54786A6-3AAC-BB7B-D0E4-7468C7D005D5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A8B1ECB-028B-98EA-6267-7ACE858AAA89}"/>
                  </a:ext>
                </a:extLst>
              </p:cNvPr>
              <p:cNvGrpSpPr/>
              <p:nvPr/>
            </p:nvGrpSpPr>
            <p:grpSpPr>
              <a:xfrm>
                <a:off x="373146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93DB70-93E0-AE18-A1CE-A8111D44A5AB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9B5C23F-7F97-423E-DC6C-8D19E275C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17EC3E0-0FF3-6CF6-7257-F183CCF0D833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8620882-EBEE-C791-A914-D2E9DB8FC289}"/>
                  </a:ext>
                </a:extLst>
              </p:cNvPr>
              <p:cNvGrpSpPr/>
              <p:nvPr/>
            </p:nvGrpSpPr>
            <p:grpSpPr>
              <a:xfrm>
                <a:off x="441221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AA95A-A510-577D-26AD-97740FAC36E0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1674671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양손으로 받치고 들어올립니다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6122BE1-D0CC-3120-C2F4-235571F7E583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BDC283E0-4FC5-EDD3-B517-5D1C026150A6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1584903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 주변에 불꽃들이 떠오릅니다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5FED7A48-8485-7E38-7628-5CCD256D0F69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063D041-1018-710B-359B-4E8295CD6BED}"/>
                    </a:ext>
                  </a:extLst>
                </p:cNvPr>
                <p:cNvCxnSpPr>
                  <a:cxnSpLocks/>
                  <a:stCxn id="504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20C0C92D-A9F1-DE6A-FE4D-C64BB86DE082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7AED-84D2-7D37-1063-F3D9671998F1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화살표: 오른쪽 489">
                <a:extLst>
                  <a:ext uri="{FF2B5EF4-FFF2-40B4-BE49-F238E27FC236}">
                    <a16:creationId xmlns:a16="http://schemas.microsoft.com/office/drawing/2014/main" id="{E3BB0AE7-E479-D85F-E0F3-D3FF5C365AA9}"/>
                  </a:ext>
                </a:extLst>
              </p:cNvPr>
              <p:cNvSpPr/>
              <p:nvPr/>
            </p:nvSpPr>
            <p:spPr>
              <a:xfrm>
                <a:off x="2103079" y="1972592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82" name="그룹 3281">
                <a:extLst>
                  <a:ext uri="{FF2B5EF4-FFF2-40B4-BE49-F238E27FC236}">
                    <a16:creationId xmlns:a16="http://schemas.microsoft.com/office/drawing/2014/main" id="{06AFF3DA-4A59-76E4-51FD-837808BC11B5}"/>
                  </a:ext>
                </a:extLst>
              </p:cNvPr>
              <p:cNvGrpSpPr/>
              <p:nvPr/>
            </p:nvGrpSpPr>
            <p:grpSpPr>
              <a:xfrm>
                <a:off x="485827" y="1096752"/>
                <a:ext cx="1596262" cy="1879823"/>
                <a:chOff x="485827" y="1096752"/>
                <a:chExt cx="1596262" cy="187982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0620EEA-4ADB-61AA-0F14-002E6910C3D1}"/>
                    </a:ext>
                  </a:extLst>
                </p:cNvPr>
                <p:cNvGrpSpPr/>
                <p:nvPr/>
              </p:nvGrpSpPr>
              <p:grpSpPr>
                <a:xfrm>
                  <a:off x="485827" y="1096752"/>
                  <a:ext cx="1596262" cy="1879823"/>
                  <a:chOff x="2150911" y="1497127"/>
                  <a:chExt cx="1596262" cy="1879823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B97390DB-1ECA-0F9F-9D67-D9BD5639E9CA}"/>
                      </a:ext>
                    </a:extLst>
                  </p:cNvPr>
                  <p:cNvSpPr/>
                  <p:nvPr/>
                </p:nvSpPr>
                <p:spPr>
                  <a:xfrm>
                    <a:off x="2150911" y="1497127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A7E60D-EC41-B056-AB14-8E732B7743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88277" y="1574860"/>
                    <a:ext cx="1440080" cy="1788120"/>
                    <a:chOff x="5969875" y="1082882"/>
                    <a:chExt cx="5034959" cy="6251814"/>
                  </a:xfrm>
                </p:grpSpPr>
                <p:pic>
                  <p:nvPicPr>
                    <p:cNvPr id="36" name="그림 35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DE169FB-9895-A756-F35B-DAE383696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11575" b="98861" l="51163" r="94292">
                                  <a14:foregroundMark x1="68953" y1="89285" x2="72727" y2="98102"/>
                                  <a14:foregroundMark x1="80242" y1="75961" x2="73996" y2="90702"/>
                                  <a14:foregroundMark x1="91121" y1="50285" x2="83406" y2="68492"/>
                                  <a14:foregroundMark x1="77329" y1="79399" x2="72939" y2="95256"/>
                                  <a14:foregroundMark x1="81818" y1="63188" x2="80733" y2="67107"/>
                                  <a14:foregroundMark x1="61255" y1="91082" x2="59619" y2="96205"/>
                                  <a14:foregroundMark x1="54781" y1="90512" x2="52431" y2="98102"/>
                                  <a14:foregroundMark x1="54842" y1="90315" x2="54781" y2="90512"/>
                                  <a14:foregroundMark x1="81818" y1="18027" x2="73508" y2="51004"/>
                                  <a14:foregroundMark x1="79704" y1="26186" x2="65864" y2="49104"/>
                                  <a14:foregroundMark x1="86047" y1="11575" x2="56660" y2="48197"/>
                                  <a14:foregroundMark x1="63425" y1="16129" x2="54545" y2="40797"/>
                                  <a14:foregroundMark x1="70825" y1="14231" x2="62579" y2="29791"/>
                                  <a14:foregroundMark x1="61522" y1="21632" x2="51374" y2="41935"/>
                                  <a14:foregroundMark x1="61522" y1="19924" x2="94292" y2="19924"/>
                                  <a14:foregroundMark x1="62579" y1="18975" x2="51374" y2="53890"/>
                                  <a14:foregroundMark x1="68499" y1="26186" x2="55391" y2="56546"/>
                                  <a14:foregroundMark x1="81097" y1="74951" x2="78013" y2="98861"/>
                                  <a14:foregroundMark x1="84989" y1="44782" x2="82023" y2="67776"/>
                                  <a14:foregroundMark x1="87949" y1="60342" x2="81184" y2="93359"/>
                                  <a14:foregroundMark x1="53071" y1="89940" x2="52431" y2="93359"/>
                                  <a14:foregroundMark x1="55201" y1="78558" x2="54681" y2="81334"/>
                                  <a14:foregroundMark x1="55523" y1="76836" x2="55201" y2="78558"/>
                                  <a14:foregroundMark x1="59562" y1="55256" x2="59441" y2="55904"/>
                                  <a14:foregroundMark x1="61522" y1="44782" x2="59717" y2="54427"/>
                                  <a14:foregroundMark x1="63977" y1="56654" x2="63967" y2="56849"/>
                                  <a14:foregroundMark x1="64693" y1="42125" x2="64372" y2="48631"/>
                                  <a14:foregroundMark x1="69767" y1="47628" x2="64693" y2="53890"/>
                                  <a14:foregroundMark x1="67865" y1="51044" x2="64693" y2="53890"/>
                                  <a14:foregroundMark x1="67865" y1="49146" x2="64693" y2="53890"/>
                                  <a14:foregroundMark x1="64693" y1="53890" x2="61522" y2="60152"/>
                                  <a14:foregroundMark x1="65539" y1="55598" x2="60465" y2="63947"/>
                                  <a14:foregroundMark x1="60164" y1="64797" x2="59619" y2="66603"/>
                                  <a14:foregroundMark x1="62368" y1="57495" x2="60279" y2="64415"/>
                                  <a14:foregroundMark x1="62579" y1="59583" x2="57505" y2="63947"/>
                                  <a14:foregroundMark x1="60254" y1="60152" x2="57505" y2="65844"/>
                                  <a14:foregroundMark x1="60465" y1="61290" x2="57505" y2="66603"/>
                                  <a14:foregroundMark x1="65539" y1="96774" x2="51586" y2="91841"/>
                                  <a14:foregroundMark x1="58774" y1="66793" x2="57717" y2="69450"/>
                                  <a14:foregroundMark x1="67653" y1="48577" x2="62368" y2="56926"/>
                                  <a14:foregroundMark x1="57717" y1="70398" x2="58562" y2="72296"/>
                                  <a14:foregroundMark x1="59831" y1="73624" x2="59831" y2="73624"/>
                                  <a14:foregroundMark x1="59831" y1="74383" x2="59831" y2="74383"/>
                                  <a14:backgroundMark x1="58351" y1="69645" x2="58351" y2="70182"/>
                                  <a14:backgroundMark x1="57505" y1="73624" x2="57505" y2="74004"/>
                                  <a14:backgroundMark x1="57505" y1="72657" x2="57505" y2="73624"/>
                                  <a14:backgroundMark x1="61522" y1="74383" x2="61522" y2="74953"/>
                                  <a14:backgroundMark x1="61522" y1="73624" x2="61522" y2="74383"/>
                                  <a14:backgroundMark x1="61522" y1="73245" x2="61522" y2="73624"/>
                                  <a14:backgroundMark x1="57124" y1="72787" x2="57294" y2="73245"/>
                                  <a14:backgroundMark x1="55391" y1="72106" x2="53277" y2="75901"/>
                                  <a14:backgroundMark x1="64059" y1="86338" x2="63214" y2="88994"/>
                                  <a14:backgroundMark x1="69556" y1="80645" x2="64059" y2="85579"/>
                                  <a14:backgroundMark x1="73996" y1="68880" x2="72516" y2="75712"/>
                                  <a14:backgroundMark x1="62565" y1="70929" x2="61734" y2="72296"/>
                                  <a14:backgroundMark x1="65539" y1="66034" x2="62697" y2="70712"/>
                                  <a14:backgroundMark x1="67865" y1="61860" x2="63214" y2="72296"/>
                                  <a14:backgroundMark x1="69345" y1="58254" x2="64059" y2="66603"/>
                                  <a14:backgroundMark x1="69979" y1="56167" x2="66385" y2="62429"/>
                                  <a14:backgroundMark x1="75687" y1="52182" x2="71036" y2="58254"/>
                                  <a14:backgroundMark x1="72516" y1="54080" x2="70190" y2="60342"/>
                                  <a14:backgroundMark x1="70190" y1="61101" x2="65539" y2="72296"/>
                                  <a14:backgroundMark x1="64081" y1="74383" x2="62368" y2="77799"/>
                                  <a14:backgroundMark x1="66173" y1="70209" x2="64081" y2="74383"/>
                                  <a14:backgroundMark x1="65539" y1="72296" x2="64905" y2="83491"/>
                                  <a14:backgroundMark x1="63214" y1="84250" x2="63214" y2="90512"/>
                                  <a14:backgroundMark x1="60888" y1="87097" x2="60888" y2="91082"/>
                                  <a14:backgroundMark x1="63214" y1="87097" x2="61734" y2="91082"/>
                                  <a14:backgroundMark x1="50740" y1="81594" x2="46934" y2="88235"/>
                                  <a14:backgroundMark x1="53700" y1="81594" x2="48414" y2="88994"/>
                                  <a14:backgroundMark x1="56871" y1="82732" x2="51586" y2="88235"/>
                                  <a14:backgroundMark x1="55391" y1="86148" x2="53911" y2="87666"/>
                                  <a14:backgroundMark x1="55180" y1="74953" x2="56237" y2="76471"/>
                                  <a14:backgroundMark x1="57717" y1="78558" x2="57717" y2="78558"/>
                                  <a14:backgroundMark x1="59197" y1="78558" x2="59197" y2="78558"/>
                                  <a14:backgroundMark x1="59197" y1="90512" x2="59197" y2="90512"/>
                                  <a14:backgroundMark x1="59197" y1="89753" x2="59197" y2="89753"/>
                                  <a14:backgroundMark x1="78647" y1="67362" x2="69345" y2="83491"/>
                                  <a14:backgroundMark x1="77801" y1="67362" x2="67019" y2="86148"/>
                                  <a14:backgroundMark x1="67653" y1="82163" x2="64059" y2="88994"/>
                                  <a14:backgroundMark x1="80127" y1="66793" x2="74207" y2="74953"/>
                                  <a14:backgroundMark x1="80127" y1="69450" x2="64693" y2="876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095" t="13661" r="11274"/>
                    <a:stretch/>
                  </p:blipFill>
                  <p:spPr>
                    <a:xfrm>
                      <a:off x="8754169" y="1082882"/>
                      <a:ext cx="2250665" cy="62518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그림 38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018B104-213C-2FC5-2C26-7B09FA5007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biLevel thresh="75000"/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56926" b="89564" l="11628" r="78013">
                                  <a14:foregroundMark x1="35941" y1="61670" x2="25793" y2="64326"/>
                                  <a14:foregroundMark x1="25793" y1="64326" x2="11839" y2="71917"/>
                                  <a14:foregroundMark x1="27907" y1="56926" x2="22833" y2="61860"/>
                                  <a14:foregroundMark x1="28118" y1="56926" x2="17125" y2="59962"/>
                                  <a14:foregroundMark x1="25793" y1="59393" x2="39112" y2="79507"/>
                                  <a14:foregroundMark x1="73784" y1="73624" x2="59619" y2="87856"/>
                                  <a14:foregroundMark x1="59619" y1="87856" x2="53911" y2="89564"/>
                                  <a14:foregroundMark x1="78013" y1="68311" x2="77801" y2="69070"/>
                                  <a14:foregroundMark x1="77378" y1="69829" x2="77378" y2="69829"/>
                                  <a14:backgroundMark x1="63002" y1="62239" x2="60888" y2="65085"/>
                                  <a14:backgroundMark x1="60465" y1="58444" x2="58562" y2="62429"/>
                                  <a14:backgroundMark x1="62156" y1="59013" x2="58140" y2="68121"/>
                                  <a14:backgroundMark x1="62368" y1="59013" x2="54545" y2="66983"/>
                                  <a14:backgroundMark x1="59408" y1="58065" x2="55814" y2="71157"/>
                                  <a14:backgroundMark x1="56237" y1="70588" x2="55603" y2="74383"/>
                                  <a14:backgroundMark x1="54123" y1="72676" x2="56025" y2="73245"/>
                                  <a14:backgroundMark x1="58985" y1="68691" x2="57928" y2="74004"/>
                                  <a14:backgroundMark x1="59408" y1="70778" x2="57928" y2="74004"/>
                                  <a14:backgroundMark x1="61099" y1="72106" x2="59619" y2="7571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40" t="54579" r="19678" b="9923"/>
                    <a:stretch/>
                  </p:blipFill>
                  <p:spPr>
                    <a:xfrm rot="20343755">
                      <a:off x="6413955" y="4532860"/>
                      <a:ext cx="4272923" cy="256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2">
                      <a:extLst>
                        <a:ext uri="{FF2B5EF4-FFF2-40B4-BE49-F238E27FC236}">
                          <a16:creationId xmlns:a16="http://schemas.microsoft.com/office/drawing/2014/main" id="{B3ED63E2-484D-0E3A-9755-BCE0AC3F49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5969875" y="3192294"/>
                      <a:ext cx="1615020" cy="25690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87" name="타원 3186">
                  <a:extLst>
                    <a:ext uri="{FF2B5EF4-FFF2-40B4-BE49-F238E27FC236}">
                      <a16:creationId xmlns:a16="http://schemas.microsoft.com/office/drawing/2014/main" id="{15470231-33B9-DF6C-5B7A-71E0C5E0C74A}"/>
                    </a:ext>
                  </a:extLst>
                </p:cNvPr>
                <p:cNvSpPr/>
                <p:nvPr/>
              </p:nvSpPr>
              <p:spPr>
                <a:xfrm>
                  <a:off x="1633458" y="1644550"/>
                  <a:ext cx="204867" cy="204867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0" name="그룹 3289">
                <a:extLst>
                  <a:ext uri="{FF2B5EF4-FFF2-40B4-BE49-F238E27FC236}">
                    <a16:creationId xmlns:a16="http://schemas.microsoft.com/office/drawing/2014/main" id="{650B4443-6F29-DB2E-F1F6-ED7D758B3F4D}"/>
                  </a:ext>
                </a:extLst>
              </p:cNvPr>
              <p:cNvGrpSpPr/>
              <p:nvPr/>
            </p:nvGrpSpPr>
            <p:grpSpPr>
              <a:xfrm>
                <a:off x="2297704" y="1096752"/>
                <a:ext cx="1596262" cy="1879823"/>
                <a:chOff x="2297704" y="1096752"/>
                <a:chExt cx="1596262" cy="1879823"/>
              </a:xfrm>
            </p:grpSpPr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B08ACC74-1FD0-130F-BD4E-1814F0A67F66}"/>
                    </a:ext>
                  </a:extLst>
                </p:cNvPr>
                <p:cNvSpPr/>
                <p:nvPr/>
              </p:nvSpPr>
              <p:spPr>
                <a:xfrm>
                  <a:off x="2297704" y="1096752"/>
                  <a:ext cx="1596262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A3712C1F-EADF-5DAD-426A-8FDD2EB9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 flipH="1">
                  <a:off x="2335070" y="1174485"/>
                  <a:ext cx="643727" cy="1788120"/>
                </a:xfrm>
                <a:prstGeom prst="rect">
                  <a:avLst/>
                </a:prstGeom>
              </p:spPr>
            </p:pic>
            <p:pic>
              <p:nvPicPr>
                <p:cNvPr id="3281" name="Picture 6">
                  <a:extLst>
                    <a:ext uri="{FF2B5EF4-FFF2-40B4-BE49-F238E27FC236}">
                      <a16:creationId xmlns:a16="http://schemas.microsoft.com/office/drawing/2014/main" id="{50DC5F82-B7A5-5A6E-3F87-D9AB5EDFB8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40937" r="18470" b="41747"/>
                <a:stretch/>
              </p:blipFill>
              <p:spPr bwMode="auto">
                <a:xfrm>
                  <a:off x="3508775" y="1110624"/>
                  <a:ext cx="376804" cy="453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73FDA5-76A3-CE3A-1F5D-27B66249C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1256245" flipH="1">
                  <a:off x="2426011" y="2161234"/>
                  <a:ext cx="1222125" cy="734792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EDB65DB9-0700-B891-0A20-C4DBB517F37F}"/>
                    </a:ext>
                  </a:extLst>
                </p:cNvPr>
                <p:cNvGrpSpPr/>
                <p:nvPr/>
              </p:nvGrpSpPr>
              <p:grpSpPr>
                <a:xfrm flipH="1">
                  <a:off x="2534737" y="1110721"/>
                  <a:ext cx="1240413" cy="1273048"/>
                  <a:chOff x="5969875" y="859944"/>
                  <a:chExt cx="4336862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DE7D59-BBA8-AD51-9AD3-81BC3F447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8586" l="3123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foregroundMark x1="40292" y1="96743" x2="40323" y2="97127"/>
                                <a14:foregroundMark x1="39472" y1="86586" x2="40167" y2="95195"/>
                                <a14:foregroundMark x1="40172" y1="88162" x2="43313" y2="95007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  <a14:backgroundMark x1="49111" y1="94182" x2="46419" y2="95636"/>
                                <a14:backgroundMark x1="46204" y1="95232" x2="45127" y2="98384"/>
                                <a14:backgroundMark x1="43565" y1="96848" x2="43834" y2="99152"/>
                                <a14:backgroundMark x1="47442" y1="94747" x2="43296" y2="99313"/>
                                <a14:backgroundMark x1="46581" y1="95717" x2="41572" y2="99152"/>
                                <a14:backgroundMark x1="42596" y1="94869" x2="41303" y2="98545"/>
                                <a14:backgroundMark x1="43134" y1="94949" x2="41142" y2="98465"/>
                                <a14:backgroundMark x1="40872" y1="98303" x2="35003" y2="98707"/>
                                <a14:backgroundMark x1="44588" y1="95192" x2="38288" y2="99394"/>
                                <a14:backgroundMark x1="42703" y1="94747" x2="34518" y2="98788"/>
                                <a14:backgroundMark x1="32633" y1="97414" x2="34680" y2="99798"/>
                                <a14:backgroundMark x1="33872" y1="97414" x2="32903" y2="992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9" y="1770029"/>
                    <a:ext cx="3579240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DFB89811-543F-B471-B05C-CDB5CF5D89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251BD9-EB51-D771-5894-A4B4FB004B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C95CC5-0BF5-E3A2-44BA-639649D0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7" y="3111226"/>
                    <a:ext cx="2045880" cy="21913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직선 화살표 연결선 469">
                  <a:extLst>
                    <a:ext uri="{FF2B5EF4-FFF2-40B4-BE49-F238E27FC236}">
                      <a16:creationId xmlns:a16="http://schemas.microsoft.com/office/drawing/2014/main" id="{B72EDF70-C7EF-9060-9786-1076EB1B6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3495" y="1903673"/>
                  <a:ext cx="0" cy="423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77" name="Picture 6">
                  <a:extLst>
                    <a:ext uri="{FF2B5EF4-FFF2-40B4-BE49-F238E27FC236}">
                      <a16:creationId xmlns:a16="http://schemas.microsoft.com/office/drawing/2014/main" id="{ED8455E5-1230-68B2-466D-17EADF293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3503199" y="2148957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9" name="Picture 6">
                  <a:extLst>
                    <a:ext uri="{FF2B5EF4-FFF2-40B4-BE49-F238E27FC236}">
                      <a16:creationId xmlns:a16="http://schemas.microsoft.com/office/drawing/2014/main" id="{2A479F4B-D3F5-994B-88E8-4F2EF8F46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29819" r="17519" b="41747"/>
                <a:stretch/>
              </p:blipFill>
              <p:spPr bwMode="auto">
                <a:xfrm>
                  <a:off x="2396093" y="1753736"/>
                  <a:ext cx="401723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3" name="Picture 6">
                  <a:extLst>
                    <a:ext uri="{FF2B5EF4-FFF2-40B4-BE49-F238E27FC236}">
                      <a16:creationId xmlns:a16="http://schemas.microsoft.com/office/drawing/2014/main" id="{7A125233-E4F5-DEDC-7D09-894DF5632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2865504" y="1313348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8" name="Picture 6">
                  <a:extLst>
                    <a:ext uri="{FF2B5EF4-FFF2-40B4-BE49-F238E27FC236}">
                      <a16:creationId xmlns:a16="http://schemas.microsoft.com/office/drawing/2014/main" id="{AC4E9E7C-6F76-760C-4A6C-52A1AD78A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61863" b="78818" l="21023" r="332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89" t="59744" r="65176" b="19063"/>
                <a:stretch/>
              </p:blipFill>
              <p:spPr bwMode="auto">
                <a:xfrm>
                  <a:off x="3021784" y="2156101"/>
                  <a:ext cx="401722" cy="5551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65125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23F1-B23B-453A-FD09-8D5CC8CAC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8E4428-75EF-26A0-EDAF-7CE5D007F04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1FD5D7-292A-4E9F-4924-617D1EF669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204588-FA2F-207C-8BB7-6EFAE79B5F0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A2A363-8A59-5321-DAF5-FE41773E99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2937D93-C8E0-13AD-5E38-D155BFECAA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95EB300-7BBB-E217-4C3C-A437A375F6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DB0C86C-25CC-D7B6-5140-016440ACD4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35A446-3F92-0631-3315-68B924B178F8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09935D-ED0E-19D8-7107-6EDCDBCAE0EF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847C0-FD29-BC25-D921-1046449A078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9E133D-7383-F1C7-1F1C-49BFD592FB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2DF470-4BBA-CBCC-A8E0-E8A0E2DDA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6CD267D-2024-399D-A9A9-DCB63F9DD1B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EBB25D-4A8A-C204-4B2D-45A0261922D8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43FD986-EE7A-C05D-A766-FF5ECACF2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4C57E20-4E76-A118-D8B5-1D59C1D9B4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0DADD5-1332-29E0-2D15-32CF500582A1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6C3ECDE2-B1A0-6A39-5B32-A6FD88B04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14B284E1-6DC8-4477-F1D0-2A58D59E35A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073526-C762-D832-2CD0-29330BB26C9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CBF5C9-29D9-1163-4D41-A8832F565C9E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F5C291F-6D8E-A3B1-4C1A-B9CB38E64855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9F98263-04D7-60EC-9F26-16A3648F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B1E4F9B-903E-73CA-EDC9-E7F180AC061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1BA8B1B-174F-2F95-9A31-DC3827A32ABC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9BD0B22-5E78-CC83-49BE-D7CFF889BC5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86665BE2-7293-7BD4-5958-1D3451A0A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59AC488-72DE-0D85-F606-21880B593A5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89AA1-0967-C4B3-3CB1-1D50979BE4F7}"/>
              </a:ext>
            </a:extLst>
          </p:cNvPr>
          <p:cNvGrpSpPr/>
          <p:nvPr/>
        </p:nvGrpSpPr>
        <p:grpSpPr>
          <a:xfrm>
            <a:off x="801034" y="1700519"/>
            <a:ext cx="10589933" cy="2644163"/>
            <a:chOff x="801034" y="942317"/>
            <a:chExt cx="10589933" cy="2644163"/>
          </a:xfrm>
        </p:grpSpPr>
        <p:grpSp>
          <p:nvGrpSpPr>
            <p:cNvPr id="3331" name="그룹 3330">
              <a:extLst>
                <a:ext uri="{FF2B5EF4-FFF2-40B4-BE49-F238E27FC236}">
                  <a16:creationId xmlns:a16="http://schemas.microsoft.com/office/drawing/2014/main" id="{2A0D44F6-50C4-08DF-794A-20C23D681EB5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644163"/>
              <a:chOff x="1037957" y="1908964"/>
              <a:chExt cx="10589933" cy="2644163"/>
            </a:xfrm>
          </p:grpSpPr>
          <p:sp>
            <p:nvSpPr>
              <p:cNvPr id="3359" name="직사각형 3358">
                <a:extLst>
                  <a:ext uri="{FF2B5EF4-FFF2-40B4-BE49-F238E27FC236}">
                    <a16:creationId xmlns:a16="http://schemas.microsoft.com/office/drawing/2014/main" id="{5C8128AB-7380-6A35-85CA-212263C880C2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10589933" cy="2501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60" name="그룹 3359">
                <a:extLst>
                  <a:ext uri="{FF2B5EF4-FFF2-40B4-BE49-F238E27FC236}">
                    <a16:creationId xmlns:a16="http://schemas.microsoft.com/office/drawing/2014/main" id="{12C2915B-9633-D7F3-3B57-190ACC80ABB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61" name="직사각형 3360">
                  <a:extLst>
                    <a:ext uri="{FF2B5EF4-FFF2-40B4-BE49-F238E27FC236}">
                      <a16:creationId xmlns:a16="http://schemas.microsoft.com/office/drawing/2014/main" id="{C996EF96-9FA3-2046-81B1-4EC98F101F7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62" name="TextBox 3361">
                  <a:extLst>
                    <a:ext uri="{FF2B5EF4-FFF2-40B4-BE49-F238E27FC236}">
                      <a16:creationId xmlns:a16="http://schemas.microsoft.com/office/drawing/2014/main" id="{6A2A2E8A-4CEE-2B3B-F619-2190C9C13164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4" name="그룹 3363">
              <a:extLst>
                <a:ext uri="{FF2B5EF4-FFF2-40B4-BE49-F238E27FC236}">
                  <a16:creationId xmlns:a16="http://schemas.microsoft.com/office/drawing/2014/main" id="{3F1102EC-391E-D65F-6357-74ED0AC4A0EE}"/>
                </a:ext>
              </a:extLst>
            </p:cNvPr>
            <p:cNvGrpSpPr/>
            <p:nvPr/>
          </p:nvGrpSpPr>
          <p:grpSpPr>
            <a:xfrm>
              <a:off x="1011612" y="2028625"/>
              <a:ext cx="10143345" cy="1273887"/>
              <a:chOff x="726820" y="1624006"/>
              <a:chExt cx="10143345" cy="1273887"/>
            </a:xfrm>
          </p:grpSpPr>
          <p:grpSp>
            <p:nvGrpSpPr>
              <p:cNvPr id="3329" name="그룹 3328">
                <a:extLst>
                  <a:ext uri="{FF2B5EF4-FFF2-40B4-BE49-F238E27FC236}">
                    <a16:creationId xmlns:a16="http://schemas.microsoft.com/office/drawing/2014/main" id="{D3335057-AAF4-619C-E4D9-F31EBFAA440E}"/>
                  </a:ext>
                </a:extLst>
              </p:cNvPr>
              <p:cNvGrpSpPr/>
              <p:nvPr/>
            </p:nvGrpSpPr>
            <p:grpSpPr>
              <a:xfrm>
                <a:off x="726820" y="1624006"/>
                <a:ext cx="10143345" cy="195814"/>
                <a:chOff x="726820" y="1624006"/>
                <a:chExt cx="10143345" cy="195814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D3360EFB-0DC4-80C6-130E-03FCE201386A}"/>
                    </a:ext>
                  </a:extLst>
                </p:cNvPr>
                <p:cNvGrpSpPr/>
                <p:nvPr/>
              </p:nvGrpSpPr>
              <p:grpSpPr>
                <a:xfrm>
                  <a:off x="1510165" y="1631913"/>
                  <a:ext cx="9360000" cy="180000"/>
                  <a:chOff x="1444730" y="1512724"/>
                  <a:chExt cx="9360000" cy="180000"/>
                </a:xfrm>
              </p:grpSpPr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C0A6A4CC-B66F-AD90-E836-8BED378EDDB7}"/>
                      </a:ext>
                    </a:extLst>
                  </p:cNvPr>
                  <p:cNvSpPr/>
                  <p:nvPr/>
                </p:nvSpPr>
                <p:spPr>
                  <a:xfrm>
                    <a:off x="14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9FC4F56B-9D89-A331-638D-4CD0E5CB21F7}"/>
                      </a:ext>
                    </a:extLst>
                  </p:cNvPr>
                  <p:cNvSpPr/>
                  <p:nvPr/>
                </p:nvSpPr>
                <p:spPr>
                  <a:xfrm>
                    <a:off x="21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F8017E59-9C44-17DA-09BF-FB4F426E96A3}"/>
                      </a:ext>
                    </a:extLst>
                  </p:cNvPr>
                  <p:cNvSpPr/>
                  <p:nvPr/>
                </p:nvSpPr>
                <p:spPr>
                  <a:xfrm>
                    <a:off x="28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3" name="직사각형 462">
                    <a:extLst>
                      <a:ext uri="{FF2B5EF4-FFF2-40B4-BE49-F238E27FC236}">
                        <a16:creationId xmlns:a16="http://schemas.microsoft.com/office/drawing/2014/main" id="{5FC3D9BB-955A-6E5E-5558-E9DC0D5E99DE}"/>
                      </a:ext>
                    </a:extLst>
                  </p:cNvPr>
                  <p:cNvSpPr/>
                  <p:nvPr/>
                </p:nvSpPr>
                <p:spPr>
                  <a:xfrm>
                    <a:off x="36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4" name="직사각형 463">
                    <a:extLst>
                      <a:ext uri="{FF2B5EF4-FFF2-40B4-BE49-F238E27FC236}">
                        <a16:creationId xmlns:a16="http://schemas.microsoft.com/office/drawing/2014/main" id="{1A34D3E3-6C68-08A4-535B-902816D00B74}"/>
                      </a:ext>
                    </a:extLst>
                  </p:cNvPr>
                  <p:cNvSpPr/>
                  <p:nvPr/>
                </p:nvSpPr>
                <p:spPr>
                  <a:xfrm>
                    <a:off x="43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5" name="직사각형 464">
                    <a:extLst>
                      <a:ext uri="{FF2B5EF4-FFF2-40B4-BE49-F238E27FC236}">
                        <a16:creationId xmlns:a16="http://schemas.microsoft.com/office/drawing/2014/main" id="{5D116DF6-891C-2BE0-B385-61C126872773}"/>
                      </a:ext>
                    </a:extLst>
                  </p:cNvPr>
                  <p:cNvSpPr/>
                  <p:nvPr/>
                </p:nvSpPr>
                <p:spPr>
                  <a:xfrm>
                    <a:off x="50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6" name="직사각형 465">
                    <a:extLst>
                      <a:ext uri="{FF2B5EF4-FFF2-40B4-BE49-F238E27FC236}">
                        <a16:creationId xmlns:a16="http://schemas.microsoft.com/office/drawing/2014/main" id="{13C0BE7C-AAB8-6E7E-108C-8FC4BEC7DFA3}"/>
                      </a:ext>
                    </a:extLst>
                  </p:cNvPr>
                  <p:cNvSpPr/>
                  <p:nvPr/>
                </p:nvSpPr>
                <p:spPr>
                  <a:xfrm>
                    <a:off x="57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7" name="직사각형 466">
                    <a:extLst>
                      <a:ext uri="{FF2B5EF4-FFF2-40B4-BE49-F238E27FC236}">
                        <a16:creationId xmlns:a16="http://schemas.microsoft.com/office/drawing/2014/main" id="{3C8388EC-F23D-2134-E3BE-CEE0D1DDC26C}"/>
                      </a:ext>
                    </a:extLst>
                  </p:cNvPr>
                  <p:cNvSpPr/>
                  <p:nvPr/>
                </p:nvSpPr>
                <p:spPr>
                  <a:xfrm>
                    <a:off x="64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1A60417-B1F7-2285-6A60-3E2C993944DE}"/>
                      </a:ext>
                    </a:extLst>
                  </p:cNvPr>
                  <p:cNvSpPr/>
                  <p:nvPr/>
                </p:nvSpPr>
                <p:spPr>
                  <a:xfrm>
                    <a:off x="72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9" name="직사각형 468">
                    <a:extLst>
                      <a:ext uri="{FF2B5EF4-FFF2-40B4-BE49-F238E27FC236}">
                        <a16:creationId xmlns:a16="http://schemas.microsoft.com/office/drawing/2014/main" id="{52879C3B-B108-3CCA-E942-A78AF4C701D4}"/>
                      </a:ext>
                    </a:extLst>
                  </p:cNvPr>
                  <p:cNvSpPr/>
                  <p:nvPr/>
                </p:nvSpPr>
                <p:spPr>
                  <a:xfrm>
                    <a:off x="79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0" name="직사각형 469">
                    <a:extLst>
                      <a:ext uri="{FF2B5EF4-FFF2-40B4-BE49-F238E27FC236}">
                        <a16:creationId xmlns:a16="http://schemas.microsoft.com/office/drawing/2014/main" id="{3B98F313-7E15-597F-2CE0-2C13F34C5A8E}"/>
                      </a:ext>
                    </a:extLst>
                  </p:cNvPr>
                  <p:cNvSpPr/>
                  <p:nvPr/>
                </p:nvSpPr>
                <p:spPr>
                  <a:xfrm>
                    <a:off x="864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1" name="직사각형 470">
                    <a:extLst>
                      <a:ext uri="{FF2B5EF4-FFF2-40B4-BE49-F238E27FC236}">
                        <a16:creationId xmlns:a16="http://schemas.microsoft.com/office/drawing/2014/main" id="{B28BD7E0-5398-F5A0-A8E4-08B96FEAC932}"/>
                      </a:ext>
                    </a:extLst>
                  </p:cNvPr>
                  <p:cNvSpPr/>
                  <p:nvPr/>
                </p:nvSpPr>
                <p:spPr>
                  <a:xfrm>
                    <a:off x="936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2" name="직사각형 471">
                    <a:extLst>
                      <a:ext uri="{FF2B5EF4-FFF2-40B4-BE49-F238E27FC236}">
                        <a16:creationId xmlns:a16="http://schemas.microsoft.com/office/drawing/2014/main" id="{CDAC6A08-3BE5-97C6-4BB6-886D15EF0887}"/>
                      </a:ext>
                    </a:extLst>
                  </p:cNvPr>
                  <p:cNvSpPr/>
                  <p:nvPr/>
                </p:nvSpPr>
                <p:spPr>
                  <a:xfrm>
                    <a:off x="1008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04" name="TextBox 3303">
                  <a:extLst>
                    <a:ext uri="{FF2B5EF4-FFF2-40B4-BE49-F238E27FC236}">
                      <a16:creationId xmlns:a16="http://schemas.microsoft.com/office/drawing/2014/main" id="{3E2C002F-C675-176D-A1CF-C86135D218B0}"/>
                    </a:ext>
                  </a:extLst>
                </p:cNvPr>
                <p:cNvSpPr txBox="1"/>
                <p:nvPr/>
              </p:nvSpPr>
              <p:spPr>
                <a:xfrm>
                  <a:off x="726820" y="1624006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7" name="그룹 3326">
                <a:extLst>
                  <a:ext uri="{FF2B5EF4-FFF2-40B4-BE49-F238E27FC236}">
                    <a16:creationId xmlns:a16="http://schemas.microsoft.com/office/drawing/2014/main" id="{81BC6716-5553-2344-EF42-5302F2F98AF2}"/>
                  </a:ext>
                </a:extLst>
              </p:cNvPr>
              <p:cNvGrpSpPr/>
              <p:nvPr/>
            </p:nvGrpSpPr>
            <p:grpSpPr>
              <a:xfrm>
                <a:off x="726820" y="2216236"/>
                <a:ext cx="10143345" cy="195814"/>
                <a:chOff x="726820" y="2123595"/>
                <a:chExt cx="10143345" cy="195814"/>
              </a:xfrm>
            </p:grpSpPr>
            <p:grpSp>
              <p:nvGrpSpPr>
                <p:cNvPr id="3279" name="그룹 3278">
                  <a:extLst>
                    <a:ext uri="{FF2B5EF4-FFF2-40B4-BE49-F238E27FC236}">
                      <a16:creationId xmlns:a16="http://schemas.microsoft.com/office/drawing/2014/main" id="{D6B5E38F-0B02-3D5C-0C22-DD9F8E5033D7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3280" name="직사각형 3279">
                    <a:extLst>
                      <a:ext uri="{FF2B5EF4-FFF2-40B4-BE49-F238E27FC236}">
                        <a16:creationId xmlns:a16="http://schemas.microsoft.com/office/drawing/2014/main" id="{247A38D3-66C9-4C0E-7A86-30E258DA674F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1" name="직사각형 3280">
                    <a:extLst>
                      <a:ext uri="{FF2B5EF4-FFF2-40B4-BE49-F238E27FC236}">
                        <a16:creationId xmlns:a16="http://schemas.microsoft.com/office/drawing/2014/main" id="{0E2DE951-8518-E79A-A691-C90D9E7329E2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2" name="직사각형 3281">
                    <a:extLst>
                      <a:ext uri="{FF2B5EF4-FFF2-40B4-BE49-F238E27FC236}">
                        <a16:creationId xmlns:a16="http://schemas.microsoft.com/office/drawing/2014/main" id="{E1E9FB2F-C4BE-FE9C-AFFE-817D55A8A65C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3" name="직사각형 3282">
                    <a:extLst>
                      <a:ext uri="{FF2B5EF4-FFF2-40B4-BE49-F238E27FC236}">
                        <a16:creationId xmlns:a16="http://schemas.microsoft.com/office/drawing/2014/main" id="{23B02628-F73D-5D91-B237-FA0EFC09676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4" name="직사각형 3283">
                    <a:extLst>
                      <a:ext uri="{FF2B5EF4-FFF2-40B4-BE49-F238E27FC236}">
                        <a16:creationId xmlns:a16="http://schemas.microsoft.com/office/drawing/2014/main" id="{A3C2CD19-FA53-33BC-85C2-852A42CF6907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5" name="직사각형 3284">
                    <a:extLst>
                      <a:ext uri="{FF2B5EF4-FFF2-40B4-BE49-F238E27FC236}">
                        <a16:creationId xmlns:a16="http://schemas.microsoft.com/office/drawing/2014/main" id="{088B4B4F-F9DE-7322-D4B8-185E2CEB4138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6" name="직사각형 3285">
                    <a:extLst>
                      <a:ext uri="{FF2B5EF4-FFF2-40B4-BE49-F238E27FC236}">
                        <a16:creationId xmlns:a16="http://schemas.microsoft.com/office/drawing/2014/main" id="{3878BF9A-E8C0-D5A6-B51E-32A9A69A5D0C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7" name="직사각형 3286">
                    <a:extLst>
                      <a:ext uri="{FF2B5EF4-FFF2-40B4-BE49-F238E27FC236}">
                        <a16:creationId xmlns:a16="http://schemas.microsoft.com/office/drawing/2014/main" id="{4E94AD40-180D-7D55-7DD4-58EF98C69711}"/>
                      </a:ext>
                    </a:extLst>
                  </p:cNvPr>
                  <p:cNvSpPr/>
                  <p:nvPr/>
                </p:nvSpPr>
                <p:spPr>
                  <a:xfrm>
                    <a:off x="6456000" y="2366521"/>
                    <a:ext cx="144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9" name="직사각형 3288">
                    <a:extLst>
                      <a:ext uri="{FF2B5EF4-FFF2-40B4-BE49-F238E27FC236}">
                        <a16:creationId xmlns:a16="http://schemas.microsoft.com/office/drawing/2014/main" id="{24BC3142-0C6B-1C04-E425-7401A67D0A7D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0" name="직사각형 3289">
                    <a:extLst>
                      <a:ext uri="{FF2B5EF4-FFF2-40B4-BE49-F238E27FC236}">
                        <a16:creationId xmlns:a16="http://schemas.microsoft.com/office/drawing/2014/main" id="{ABFB96A0-AC94-52C9-C48D-FAA5335A6BBF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1" name="직사각형 3290">
                    <a:extLst>
                      <a:ext uri="{FF2B5EF4-FFF2-40B4-BE49-F238E27FC236}">
                        <a16:creationId xmlns:a16="http://schemas.microsoft.com/office/drawing/2014/main" id="{7A3224A8-26F0-2801-7EFC-685C76E749EB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2" name="직사각형 3291">
                    <a:extLst>
                      <a:ext uri="{FF2B5EF4-FFF2-40B4-BE49-F238E27FC236}">
                        <a16:creationId xmlns:a16="http://schemas.microsoft.com/office/drawing/2014/main" id="{78CA5396-25C3-239D-3F0F-79C70EE57E34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1" name="TextBox 3320">
                  <a:extLst>
                    <a:ext uri="{FF2B5EF4-FFF2-40B4-BE49-F238E27FC236}">
                      <a16:creationId xmlns:a16="http://schemas.microsoft.com/office/drawing/2014/main" id="{9B33A4B9-DA70-4A67-4CA9-3D674F7FC593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6" name="그룹 3325">
                <a:extLst>
                  <a:ext uri="{FF2B5EF4-FFF2-40B4-BE49-F238E27FC236}">
                    <a16:creationId xmlns:a16="http://schemas.microsoft.com/office/drawing/2014/main" id="{08159770-EB5D-AC3D-D136-B45A44E63343}"/>
                  </a:ext>
                </a:extLst>
              </p:cNvPr>
              <p:cNvGrpSpPr/>
              <p:nvPr/>
            </p:nvGrpSpPr>
            <p:grpSpPr>
              <a:xfrm>
                <a:off x="726820" y="2459158"/>
                <a:ext cx="10143345" cy="195814"/>
                <a:chOff x="726820" y="2377417"/>
                <a:chExt cx="10143345" cy="195814"/>
              </a:xfrm>
            </p:grpSpPr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14211913-CCC6-2AB6-6938-AEA00CB7FD07}"/>
                    </a:ext>
                  </a:extLst>
                </p:cNvPr>
                <p:cNvGrpSpPr/>
                <p:nvPr/>
              </p:nvGrpSpPr>
              <p:grpSpPr>
                <a:xfrm>
                  <a:off x="1510165" y="2385324"/>
                  <a:ext cx="9360000" cy="180000"/>
                  <a:chOff x="1416000" y="2366521"/>
                  <a:chExt cx="9360000" cy="180000"/>
                </a:xfrm>
                <a:solidFill>
                  <a:schemeClr val="accent1"/>
                </a:solidFill>
              </p:grpSpPr>
              <p:sp>
                <p:nvSpPr>
                  <p:cNvPr id="476" name="직사각형 475">
                    <a:extLst>
                      <a:ext uri="{FF2B5EF4-FFF2-40B4-BE49-F238E27FC236}">
                        <a16:creationId xmlns:a16="http://schemas.microsoft.com/office/drawing/2014/main" id="{64B4DA1C-2AC2-AF30-15DA-33AD2E6290F6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6" name="직사각형 485">
                    <a:extLst>
                      <a:ext uri="{FF2B5EF4-FFF2-40B4-BE49-F238E27FC236}">
                        <a16:creationId xmlns:a16="http://schemas.microsoft.com/office/drawing/2014/main" id="{FB663F8E-812B-AE43-3A53-0B415AD94D5C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7" name="직사각형 486">
                    <a:extLst>
                      <a:ext uri="{FF2B5EF4-FFF2-40B4-BE49-F238E27FC236}">
                        <a16:creationId xmlns:a16="http://schemas.microsoft.com/office/drawing/2014/main" id="{B484AA5E-A03F-D130-D9E3-AD96CDA83BA1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8" name="직사각형 487">
                    <a:extLst>
                      <a:ext uri="{FF2B5EF4-FFF2-40B4-BE49-F238E27FC236}">
                        <a16:creationId xmlns:a16="http://schemas.microsoft.com/office/drawing/2014/main" id="{85060B3A-E89B-479F-4C9F-C617BE9BC8BC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2" name="TextBox 3321">
                  <a:extLst>
                    <a:ext uri="{FF2B5EF4-FFF2-40B4-BE49-F238E27FC236}">
                      <a16:creationId xmlns:a16="http://schemas.microsoft.com/office/drawing/2014/main" id="{EE388014-2DF0-842D-4E46-244B71D5FC7C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5" name="그룹 3324">
                <a:extLst>
                  <a:ext uri="{FF2B5EF4-FFF2-40B4-BE49-F238E27FC236}">
                    <a16:creationId xmlns:a16="http://schemas.microsoft.com/office/drawing/2014/main" id="{784B5987-B420-EEC4-C577-0E834928930E}"/>
                  </a:ext>
                </a:extLst>
              </p:cNvPr>
              <p:cNvGrpSpPr/>
              <p:nvPr/>
            </p:nvGrpSpPr>
            <p:grpSpPr>
              <a:xfrm>
                <a:off x="726820" y="2702079"/>
                <a:ext cx="10143345" cy="195814"/>
                <a:chOff x="726820" y="2621555"/>
                <a:chExt cx="10143345" cy="195814"/>
              </a:xfrm>
            </p:grpSpPr>
            <p:grpSp>
              <p:nvGrpSpPr>
                <p:cNvPr id="3265" name="그룹 3264">
                  <a:extLst>
                    <a:ext uri="{FF2B5EF4-FFF2-40B4-BE49-F238E27FC236}">
                      <a16:creationId xmlns:a16="http://schemas.microsoft.com/office/drawing/2014/main" id="{CCA8218D-A595-AB6B-5746-6B13864DB43A}"/>
                    </a:ext>
                  </a:extLst>
                </p:cNvPr>
                <p:cNvGrpSpPr/>
                <p:nvPr/>
              </p:nvGrpSpPr>
              <p:grpSpPr>
                <a:xfrm>
                  <a:off x="1510165" y="2629462"/>
                  <a:ext cx="9360000" cy="180000"/>
                  <a:chOff x="1416000" y="2366521"/>
                  <a:chExt cx="9360000" cy="180000"/>
                </a:xfrm>
                <a:solidFill>
                  <a:schemeClr val="accent3"/>
                </a:solidFill>
              </p:grpSpPr>
              <p:sp>
                <p:nvSpPr>
                  <p:cNvPr id="3266" name="직사각형 3265">
                    <a:extLst>
                      <a:ext uri="{FF2B5EF4-FFF2-40B4-BE49-F238E27FC236}">
                        <a16:creationId xmlns:a16="http://schemas.microsoft.com/office/drawing/2014/main" id="{A7D2E98A-F0F7-19B2-D0F6-ED4FBAF2C78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6" name="직사각형 3275">
                    <a:extLst>
                      <a:ext uri="{FF2B5EF4-FFF2-40B4-BE49-F238E27FC236}">
                        <a16:creationId xmlns:a16="http://schemas.microsoft.com/office/drawing/2014/main" id="{C887ACB3-0952-07E3-D65C-B11B772BEC69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7" name="직사각형 3276">
                    <a:extLst>
                      <a:ext uri="{FF2B5EF4-FFF2-40B4-BE49-F238E27FC236}">
                        <a16:creationId xmlns:a16="http://schemas.microsoft.com/office/drawing/2014/main" id="{055C6259-FE13-F5BA-AEB2-A446839CE363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8" name="직사각형 3277">
                    <a:extLst>
                      <a:ext uri="{FF2B5EF4-FFF2-40B4-BE49-F238E27FC236}">
                        <a16:creationId xmlns:a16="http://schemas.microsoft.com/office/drawing/2014/main" id="{2E738671-F719-C2A9-3FD4-47323C2346FB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3" name="TextBox 3322">
                  <a:extLst>
                    <a:ext uri="{FF2B5EF4-FFF2-40B4-BE49-F238E27FC236}">
                      <a16:creationId xmlns:a16="http://schemas.microsoft.com/office/drawing/2014/main" id="{D4D78B66-C4EC-25B9-D8A3-2734042EBBB5}"/>
                    </a:ext>
                  </a:extLst>
                </p:cNvPr>
                <p:cNvSpPr txBox="1"/>
                <p:nvPr/>
              </p:nvSpPr>
              <p:spPr>
                <a:xfrm>
                  <a:off x="726820" y="2621555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8" name="그룹 3327">
                <a:extLst>
                  <a:ext uri="{FF2B5EF4-FFF2-40B4-BE49-F238E27FC236}">
                    <a16:creationId xmlns:a16="http://schemas.microsoft.com/office/drawing/2014/main" id="{0515E87A-5045-3082-0C1D-8238222FC00A}"/>
                  </a:ext>
                </a:extLst>
              </p:cNvPr>
              <p:cNvGrpSpPr/>
              <p:nvPr/>
            </p:nvGrpSpPr>
            <p:grpSpPr>
              <a:xfrm>
                <a:off x="726820" y="1973314"/>
                <a:ext cx="10141779" cy="195814"/>
                <a:chOff x="726820" y="1870204"/>
                <a:chExt cx="10141779" cy="195814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EA33D4EC-C4B6-0D61-5BEA-BFE2704D9DC2}"/>
                    </a:ext>
                  </a:extLst>
                </p:cNvPr>
                <p:cNvGrpSpPr/>
                <p:nvPr/>
              </p:nvGrpSpPr>
              <p:grpSpPr>
                <a:xfrm>
                  <a:off x="1508599" y="1878111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66B359C7-07EC-B557-2D2B-557C8700DEC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21BC715-8785-D121-9A83-1CBBECF5E4D9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827FEE6B-52A4-A239-6486-F0E3B292E04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686054EF-9722-2FD1-17CB-ABED873E7C32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288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E0CC611C-4306-AF01-F449-F36AF959ED83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9497B798-AFD9-0849-FC81-049FB5C1BCB5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4" name="TextBox 3323">
                  <a:extLst>
                    <a:ext uri="{FF2B5EF4-FFF2-40B4-BE49-F238E27FC236}">
                      <a16:creationId xmlns:a16="http://schemas.microsoft.com/office/drawing/2014/main" id="{2B395D89-F7B9-BE6D-DA4B-8DB1370EE83A}"/>
                    </a:ext>
                  </a:extLst>
                </p:cNvPr>
                <p:cNvSpPr txBox="1"/>
                <p:nvPr/>
              </p:nvSpPr>
              <p:spPr>
                <a:xfrm>
                  <a:off x="726820" y="1870204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5" name="그룹 3364">
              <a:extLst>
                <a:ext uri="{FF2B5EF4-FFF2-40B4-BE49-F238E27FC236}">
                  <a16:creationId xmlns:a16="http://schemas.microsoft.com/office/drawing/2014/main" id="{2A810EB8-C816-6C09-9B9B-97ADC98BE80A}"/>
                </a:ext>
              </a:extLst>
            </p:cNvPr>
            <p:cNvGrpSpPr/>
            <p:nvPr/>
          </p:nvGrpSpPr>
          <p:grpSpPr>
            <a:xfrm>
              <a:off x="1011612" y="1282620"/>
              <a:ext cx="1894749" cy="502701"/>
              <a:chOff x="574591" y="986414"/>
              <a:chExt cx="1894749" cy="50270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90C3F-71F8-430C-37F4-6245184AFA43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B5F1378E-0380-EB38-27A7-7D9FBDB8C54E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6F510E-9ADB-AE14-662B-0F7B9A9C017B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47316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94A4-68DD-0FEE-271C-EE63801D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F5ED62-E48F-F009-4F42-136451E3316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CB29281-4312-307A-FD93-9F4F581055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76A769-78CA-271D-CF22-7E3A0C8AD8A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521D7-A299-CD85-078D-906ABF36404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B8FB40-34F7-5B43-6720-4D27B738C4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3DEC5FC-08B9-88D8-14B3-CC4FDABFA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87E67CC-7D7E-55FC-7581-52D80E24EE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BE3039-B3AD-2E36-A8A7-BDF8414BF4D9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5A0191-7CF0-9B64-7B6F-6FA5FFBA5D52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E1AC1-A2C1-F9CC-9E0F-CA3664757EB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40307C-FA96-9A6D-7C02-6260CC10D299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04E345-C927-C302-1B48-5C5B3A8145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692FA3-FA04-6714-7909-8F700F3A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02A109-2DA5-3239-7842-4E20BFD4ED0C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C4340093-5142-02A6-00FA-8198AA7B3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653052-E938-3D65-74E6-A2793869497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7E16FF-904F-8B1A-A00F-6AA2DA5A8B3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A2B459F4-904D-549C-1E52-FEE579913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F38155C-A1F9-47F7-A30F-882E7E86DD1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AA540-3116-1752-2C81-9521BCAA83C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0A5AF1-D823-72CF-2601-40ADD5A297C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85102B33-96C8-A16A-6D4D-7D40FA67E84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B06F44DE-9E0C-2C7C-0E21-082FB8C8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6D4106B-A9EF-B012-30C2-201284A7C00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42B6FF7C-CED8-456F-81AF-2E000B8FBB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C242EFE-67A6-3E20-B9AA-2D0018D42BD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D2DAC3A-6E54-A114-69F9-3D98942E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D9F9002-36B0-228A-2CAC-72EF4D41AB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BBB4D1DA-7742-B769-8BA5-B238275DEDFB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6DC9992-AD68-7E04-DBC8-F23972587EA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C23D6F-79DC-744F-30E1-52DB999BF891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CC2698D2-6D48-E9EA-709B-CE8069F3F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622287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회광반조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힘을 한계까지 끌어 모아 방출하여 적을 불태웁니다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지점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존재하는 불의 기운을 흡수합니다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몸을 이루던 불꽃들이 더욱 크고 거세게 일렁입니다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가지고 있는 모든 힘을 한계까지 끌어 모아 지점을 향해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5F9E3F1-81FF-6079-EF3F-C6339199524E}"/>
              </a:ext>
            </a:extLst>
          </p:cNvPr>
          <p:cNvGrpSpPr/>
          <p:nvPr/>
        </p:nvGrpSpPr>
        <p:grpSpPr>
          <a:xfrm>
            <a:off x="7990844" y="1649651"/>
            <a:ext cx="3818256" cy="3524329"/>
            <a:chOff x="1037957" y="1916018"/>
            <a:chExt cx="3818256" cy="3087938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7975497-A2B6-0E6C-D55D-E8E640063E5E}"/>
                </a:ext>
              </a:extLst>
            </p:cNvPr>
            <p:cNvSpPr/>
            <p:nvPr/>
          </p:nvSpPr>
          <p:spPr>
            <a:xfrm>
              <a:off x="1037957" y="2051511"/>
              <a:ext cx="3818256" cy="2952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6F13922-B7FC-93D7-C4B2-67014E902366}"/>
                </a:ext>
              </a:extLst>
            </p:cNvPr>
            <p:cNvGrpSpPr/>
            <p:nvPr/>
          </p:nvGrpSpPr>
          <p:grpSpPr>
            <a:xfrm>
              <a:off x="1160222" y="1916018"/>
              <a:ext cx="1454400" cy="232111"/>
              <a:chOff x="728379" y="1017849"/>
              <a:chExt cx="1454400" cy="2448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06971D2-9C49-EB25-794C-7B651115D5B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64048378-9C8A-4B80-BAE7-2EB139483D8A}"/>
                  </a:ext>
                </a:extLst>
              </p:cNvPr>
              <p:cNvSpPr txBox="1"/>
              <p:nvPr/>
            </p:nvSpPr>
            <p:spPr>
              <a:xfrm>
                <a:off x="814494" y="1026485"/>
                <a:ext cx="1309974" cy="2275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38D81F49-8190-B401-31D7-2926D3004216}"/>
              </a:ext>
            </a:extLst>
          </p:cNvPr>
          <p:cNvGrpSpPr/>
          <p:nvPr/>
        </p:nvGrpSpPr>
        <p:grpSpPr>
          <a:xfrm>
            <a:off x="8113109" y="1882263"/>
            <a:ext cx="3280064" cy="2648366"/>
            <a:chOff x="8018840" y="2013122"/>
            <a:chExt cx="3280064" cy="264836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1CFA4BF-87ED-70F1-4E08-52C821571BD3}"/>
                </a:ext>
              </a:extLst>
            </p:cNvPr>
            <p:cNvGrpSpPr/>
            <p:nvPr/>
          </p:nvGrpSpPr>
          <p:grpSpPr>
            <a:xfrm>
              <a:off x="9608002" y="2013122"/>
              <a:ext cx="1690902" cy="1690902"/>
              <a:chOff x="9626441" y="1906051"/>
              <a:chExt cx="1690902" cy="1690902"/>
            </a:xfrm>
          </p:grpSpPr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F09C7594-9CE9-021E-C94B-793735CBB657}"/>
                  </a:ext>
                </a:extLst>
              </p:cNvPr>
              <p:cNvSpPr/>
              <p:nvPr/>
            </p:nvSpPr>
            <p:spPr>
              <a:xfrm>
                <a:off x="9626441" y="1906051"/>
                <a:ext cx="1690902" cy="1690902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7F2821F0-0773-34F7-5BC6-4D0C1D693698}"/>
                  </a:ext>
                </a:extLst>
              </p:cNvPr>
              <p:cNvGrpSpPr/>
              <p:nvPr/>
            </p:nvGrpSpPr>
            <p:grpSpPr>
              <a:xfrm>
                <a:off x="10471892" y="2406126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D6295B1-8BFC-D59F-B18B-A5C04B8E0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E198021-EA27-BBE8-1342-DAA57A7C4920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10m</a:t>
                  </a:r>
                </a:p>
              </p:txBody>
            </p:sp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FD73D3E8-B9D0-78C6-BA47-0551AB64400F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78D4B09-CEAC-4142-CCB5-2ADDE8B89988}"/>
                </a:ext>
              </a:extLst>
            </p:cNvPr>
            <p:cNvSpPr/>
            <p:nvPr/>
          </p:nvSpPr>
          <p:spPr>
            <a:xfrm>
              <a:off x="8018840" y="2123488"/>
              <a:ext cx="2538000" cy="253800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F199E-F754-58F7-6344-02DC2BE1EE2E}"/>
                </a:ext>
              </a:extLst>
            </p:cNvPr>
            <p:cNvSpPr txBox="1"/>
            <p:nvPr/>
          </p:nvSpPr>
          <p:spPr>
            <a:xfrm>
              <a:off x="9667192" y="2750175"/>
              <a:ext cx="24846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15m</a:t>
              </a:r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4A4930C6-81E3-DB18-B5E5-AD3020EC6F31}"/>
                </a:ext>
              </a:extLst>
            </p:cNvPr>
            <p:cNvSpPr/>
            <p:nvPr/>
          </p:nvSpPr>
          <p:spPr>
            <a:xfrm rot="20155719">
              <a:off x="9354741" y="2881883"/>
              <a:ext cx="1091158" cy="388855"/>
            </a:xfrm>
            <a:prstGeom prst="arc">
              <a:avLst>
                <a:gd name="adj1" fmla="val 10909771"/>
                <a:gd name="adj2" fmla="val 21478286"/>
              </a:avLst>
            </a:prstGeom>
            <a:ln w="63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B2A4BE5-01E2-938D-FE1B-800388A4B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7840" y="2865840"/>
              <a:ext cx="1153673" cy="528562"/>
            </a:xfrm>
            <a:prstGeom prst="line">
              <a:avLst/>
            </a:prstGeom>
            <a:ln w="9525">
              <a:solidFill>
                <a:srgbClr val="FF9393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8737EA4-FBA0-0A1B-26A8-A9BD462967E3}"/>
                </a:ext>
              </a:extLst>
            </p:cNvPr>
            <p:cNvSpPr/>
            <p:nvPr/>
          </p:nvSpPr>
          <p:spPr>
            <a:xfrm>
              <a:off x="9130677" y="3235325"/>
              <a:ext cx="314326" cy="3143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C1B4FDEA-9F78-D022-23DD-84A48F06451A}"/>
              </a:ext>
            </a:extLst>
          </p:cNvPr>
          <p:cNvGrpSpPr/>
          <p:nvPr/>
        </p:nvGrpSpPr>
        <p:grpSpPr>
          <a:xfrm>
            <a:off x="10541076" y="3983434"/>
            <a:ext cx="1187777" cy="1126849"/>
            <a:chOff x="10482931" y="3799801"/>
            <a:chExt cx="1187777" cy="11268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F402DE-A315-9A85-9A08-DF56A221CC73}"/>
                </a:ext>
              </a:extLst>
            </p:cNvPr>
            <p:cNvSpPr/>
            <p:nvPr/>
          </p:nvSpPr>
          <p:spPr>
            <a:xfrm>
              <a:off x="10482931" y="3799801"/>
              <a:ext cx="1187777" cy="112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B68FFF4D-91A7-1646-3FB4-A4AB1375D138}"/>
                </a:ext>
              </a:extLst>
            </p:cNvPr>
            <p:cNvGrpSpPr/>
            <p:nvPr/>
          </p:nvGrpSpPr>
          <p:grpSpPr>
            <a:xfrm>
              <a:off x="10695232" y="3926873"/>
              <a:ext cx="622111" cy="180000"/>
              <a:chOff x="10695232" y="3926873"/>
              <a:chExt cx="622111" cy="1800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515829A-00BC-D672-5BE8-3A68D44F634A}"/>
                  </a:ext>
                </a:extLst>
              </p:cNvPr>
              <p:cNvSpPr/>
              <p:nvPr/>
            </p:nvSpPr>
            <p:spPr>
              <a:xfrm>
                <a:off x="10695232" y="3926873"/>
                <a:ext cx="180000" cy="18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46C28D-BA1B-5197-8D4A-6F1DB3CABA25}"/>
                  </a:ext>
                </a:extLst>
              </p:cNvPr>
              <p:cNvSpPr txBox="1"/>
              <p:nvPr/>
            </p:nvSpPr>
            <p:spPr>
              <a:xfrm>
                <a:off x="10980712" y="3939929"/>
                <a:ext cx="336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DD50499E-A023-F19D-BFF1-E64D1D6B680A}"/>
                </a:ext>
              </a:extLst>
            </p:cNvPr>
            <p:cNvGrpSpPr/>
            <p:nvPr/>
          </p:nvGrpSpPr>
          <p:grpSpPr>
            <a:xfrm>
              <a:off x="10695232" y="4272318"/>
              <a:ext cx="763175" cy="180000"/>
              <a:chOff x="10695232" y="4272318"/>
              <a:chExt cx="763175" cy="18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438EE94-8CC5-A084-F835-E2B184829EA1}"/>
                  </a:ext>
                </a:extLst>
              </p:cNvPr>
              <p:cNvSpPr/>
              <p:nvPr/>
            </p:nvSpPr>
            <p:spPr>
              <a:xfrm>
                <a:off x="10695232" y="4272318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E4479-A850-F397-DE3B-4A91E9FA9180}"/>
                  </a:ext>
                </a:extLst>
              </p:cNvPr>
              <p:cNvSpPr txBox="1"/>
              <p:nvPr/>
            </p:nvSpPr>
            <p:spPr>
              <a:xfrm>
                <a:off x="10980712" y="4285374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B1A3ED18-D0AA-EFAD-538D-B06AE06351A4}"/>
                </a:ext>
              </a:extLst>
            </p:cNvPr>
            <p:cNvGrpSpPr/>
            <p:nvPr/>
          </p:nvGrpSpPr>
          <p:grpSpPr>
            <a:xfrm>
              <a:off x="10695232" y="4627680"/>
              <a:ext cx="763175" cy="180000"/>
              <a:chOff x="10695232" y="4646075"/>
              <a:chExt cx="763175" cy="18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FE8E46-0A35-748B-5402-4EB96DC44EA0}"/>
                  </a:ext>
                </a:extLst>
              </p:cNvPr>
              <p:cNvSpPr/>
              <p:nvPr/>
            </p:nvSpPr>
            <p:spPr>
              <a:xfrm>
                <a:off x="10695232" y="46460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623CC3F0-6EE1-92FB-259A-EF00C3394F96}"/>
                  </a:ext>
                </a:extLst>
              </p:cNvPr>
              <p:cNvSpPr txBox="1"/>
              <p:nvPr/>
            </p:nvSpPr>
            <p:spPr>
              <a:xfrm>
                <a:off x="10980712" y="4659131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260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FA71-A592-9DFE-7440-B6417756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80293EB1-2EDC-17DD-157C-D32491C5290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515BAA1-3A55-559D-6FEE-531E6FD93B7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71F272C8-F2A4-34B0-1C65-9F3D6AAAF585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0EFA398-0E5F-0697-88E0-296290FFBD06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CA208E-9088-CA6D-87D5-074E9798B630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72276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불꽃들을 끌어 모읍니다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6BCE4715-04FC-E13F-C3FB-D09CF5EED76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CF1DA7-7BAE-78EB-686B-32219BC50D4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6156CA-1949-534B-093D-6B51BB9F0AE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71B4E8-E0CC-A85E-95FD-C64EFABE31E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67771C-C4F9-0C33-84B9-9A61F57FD93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F554E4-9FC2-A5C1-BB51-39904C2EC1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9CC47D0-C732-2117-8B61-0F634856C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A0B7E6E-F222-1FF5-2A72-E26CE2005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9ED67F-8537-FDC5-0CDF-0493D3A45174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1A0D24-21DE-A656-B6F8-F6F1C10C90F9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F1A75-7AD3-E4A9-4C0D-6A207334620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958283-337B-3822-1B26-25E9E97B0E1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8C1506-1999-D413-2027-FE00C4F75E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3961C8-0F2D-190A-0C41-ABA1682EF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AD80D-F51D-3F3F-EBE9-2BE872CA7F70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7B52B5BE-B907-3F8D-BE4A-65426A113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8568A41-7E59-0D93-5EA1-E666B3AECAD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437E4B-3E39-EA94-2E6D-5EB37E5165C3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2A1EF4E-77F7-628C-688F-573B0ACE5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B0EEFBC-F6E9-4062-02DD-733990E4010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B0C8B4-C51E-B325-E976-49F64D55EFB1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BA1065-CF7F-8C6A-3DCD-BEF9BD5EF3BA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AA7FC2D2-9F0F-05DD-7735-9B1C6C8E196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17C5DAF4-2DE9-9415-3758-14910D86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B2C42447-39D4-6801-57FF-AFF2032C042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8A2E3BFE-8B63-A514-28C3-389016B413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4624B0F-8484-B5D9-8528-5365D367D30D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CAD0DD1-424B-0BB3-4F2B-FA2823DF9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71C8CEE-360E-297A-F2D6-68B9F6F912E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4DFDCF5-658E-E455-738D-21F919878419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825552-8B59-6397-54B1-4C70918E486D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C6BFB9-4AC4-03CB-F28C-3BEB9FEC89F8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16D5F64-E2F2-2292-1B78-711EBF95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D30A327-9B5B-21D5-1333-61F437FB1601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1-1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BAA549-6C51-01EA-E08A-62A6365C01B9}"/>
                </a:ext>
              </a:extLst>
            </p:cNvPr>
            <p:cNvGrpSpPr/>
            <p:nvPr/>
          </p:nvGrpSpPr>
          <p:grpSpPr>
            <a:xfrm>
              <a:off x="441221" y="3039191"/>
              <a:ext cx="3501176" cy="426705"/>
              <a:chOff x="441221" y="1065028"/>
              <a:chExt cx="3501176" cy="42670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06E70-7AB5-9B90-BDB8-859AC2DB2A4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39281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캐릭터가 들고 있는 제등을 입에 물어 가져갑니다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B7B7E4-00FF-3F9A-88FC-BBA7055E1B2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C4B4C477-489D-7114-CD93-30FF5AECC6F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28060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 주변의 넓은 범위에 많은 불꽃들이 떠오릅니다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CB25F6C-5CD0-1799-B381-3375B147AD0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07" name="직선 연결선 506">
                <a:extLst>
                  <a:ext uri="{FF2B5EF4-FFF2-40B4-BE49-F238E27FC236}">
                    <a16:creationId xmlns:a16="http://schemas.microsoft.com/office/drawing/2014/main" id="{158E1A99-851D-BC1B-5CC8-A67D5B580D06}"/>
                  </a:ext>
                </a:extLst>
              </p:cNvPr>
              <p:cNvCxnSpPr>
                <a:cxnSpLocks/>
                <a:stCxn id="504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 508">
                <a:extLst>
                  <a:ext uri="{FF2B5EF4-FFF2-40B4-BE49-F238E27FC236}">
                    <a16:creationId xmlns:a16="http://schemas.microsoft.com/office/drawing/2014/main" id="{543E8DF9-5864-1394-75AA-6183BAA5739A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1" name="그룹 3160">
              <a:extLst>
                <a:ext uri="{FF2B5EF4-FFF2-40B4-BE49-F238E27FC236}">
                  <a16:creationId xmlns:a16="http://schemas.microsoft.com/office/drawing/2014/main" id="{73D1C45E-1F70-6085-BEA7-692670E6E557}"/>
                </a:ext>
              </a:extLst>
            </p:cNvPr>
            <p:cNvGrpSpPr/>
            <p:nvPr/>
          </p:nvGrpSpPr>
          <p:grpSpPr>
            <a:xfrm>
              <a:off x="441221" y="1057802"/>
              <a:ext cx="3503771" cy="1963213"/>
              <a:chOff x="441221" y="1057802"/>
              <a:chExt cx="3503771" cy="196321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EC50FF-987F-EE91-ECE9-86A0D7FE92EC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59" name="그룹 3158">
                <a:extLst>
                  <a:ext uri="{FF2B5EF4-FFF2-40B4-BE49-F238E27FC236}">
                    <a16:creationId xmlns:a16="http://schemas.microsoft.com/office/drawing/2014/main" id="{C1A288B3-6730-DBDE-117A-04347F151090}"/>
                  </a:ext>
                </a:extLst>
              </p:cNvPr>
              <p:cNvGrpSpPr/>
              <p:nvPr/>
            </p:nvGrpSpPr>
            <p:grpSpPr>
              <a:xfrm>
                <a:off x="475036" y="1093661"/>
                <a:ext cx="3436791" cy="1882914"/>
                <a:chOff x="485827" y="1093661"/>
                <a:chExt cx="3436791" cy="1882914"/>
              </a:xfrm>
            </p:grpSpPr>
            <p:sp>
              <p:nvSpPr>
                <p:cNvPr id="490" name="화살표: 오른쪽 489">
                  <a:extLst>
                    <a:ext uri="{FF2B5EF4-FFF2-40B4-BE49-F238E27FC236}">
                      <a16:creationId xmlns:a16="http://schemas.microsoft.com/office/drawing/2014/main" id="{F4B1ABE5-8FE8-640E-39CF-31C90C0B3BC3}"/>
                    </a:ext>
                  </a:extLst>
                </p:cNvPr>
                <p:cNvSpPr/>
                <p:nvPr/>
              </p:nvSpPr>
              <p:spPr>
                <a:xfrm>
                  <a:off x="2126589" y="1972592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157" name="그룹 3156">
                  <a:extLst>
                    <a:ext uri="{FF2B5EF4-FFF2-40B4-BE49-F238E27FC236}">
                      <a16:creationId xmlns:a16="http://schemas.microsoft.com/office/drawing/2014/main" id="{1BC74602-92D9-078B-20CE-7E280D59589C}"/>
                    </a:ext>
                  </a:extLst>
                </p:cNvPr>
                <p:cNvGrpSpPr/>
                <p:nvPr/>
              </p:nvGrpSpPr>
              <p:grpSpPr>
                <a:xfrm>
                  <a:off x="2326356" y="1096752"/>
                  <a:ext cx="1596262" cy="1879823"/>
                  <a:chOff x="2326356" y="1096752"/>
                  <a:chExt cx="1596262" cy="1879823"/>
                </a:xfrm>
              </p:grpSpPr>
              <p:sp>
                <p:nvSpPr>
                  <p:cNvPr id="3148" name="직사각형 3147">
                    <a:extLst>
                      <a:ext uri="{FF2B5EF4-FFF2-40B4-BE49-F238E27FC236}">
                        <a16:creationId xmlns:a16="http://schemas.microsoft.com/office/drawing/2014/main" id="{1ACBD4A5-CC5A-63E7-90DF-BA77D958625A}"/>
                      </a:ext>
                    </a:extLst>
                  </p:cNvPr>
                  <p:cNvSpPr/>
                  <p:nvPr/>
                </p:nvSpPr>
                <p:spPr>
                  <a:xfrm>
                    <a:off x="2326356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1" name="Picture 6">
                    <a:extLst>
                      <a:ext uri="{FF2B5EF4-FFF2-40B4-BE49-F238E27FC236}">
                        <a16:creationId xmlns:a16="http://schemas.microsoft.com/office/drawing/2014/main" id="{106B11F5-7620-5CD0-4E21-60B6DB730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3563730" y="1947808"/>
                    <a:ext cx="343138" cy="74486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9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47" name="그룹 3146">
                    <a:extLst>
                      <a:ext uri="{FF2B5EF4-FFF2-40B4-BE49-F238E27FC236}">
                        <a16:creationId xmlns:a16="http://schemas.microsoft.com/office/drawing/2014/main" id="{90246BC1-87B4-4216-97F5-0FB68838B6E2}"/>
                      </a:ext>
                    </a:extLst>
                  </p:cNvPr>
                  <p:cNvGrpSpPr/>
                  <p:nvPr/>
                </p:nvGrpSpPr>
                <p:grpSpPr>
                  <a:xfrm>
                    <a:off x="2368238" y="1224552"/>
                    <a:ext cx="1512497" cy="1721273"/>
                    <a:chOff x="2428639" y="1603568"/>
                    <a:chExt cx="1163986" cy="1324656"/>
                  </a:xfrm>
                </p:grpSpPr>
                <p:pic>
                  <p:nvPicPr>
                    <p:cNvPr id="3137" name="그림 3136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40B4EC8-EBA9-0DE1-3F8A-3C22DA42A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062" t="17567" r="73089" b="42931"/>
                    <a:stretch/>
                  </p:blipFill>
                  <p:spPr>
                    <a:xfrm flipH="1">
                      <a:off x="2428639" y="1603568"/>
                      <a:ext cx="1163986" cy="1324656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3140" name="그룹 3139">
                      <a:extLst>
                        <a:ext uri="{FF2B5EF4-FFF2-40B4-BE49-F238E27FC236}">
                          <a16:creationId xmlns:a16="http://schemas.microsoft.com/office/drawing/2014/main" id="{636C1234-9D38-8FCF-92BA-7FC9CF0CC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0269" y="2125306"/>
                      <a:ext cx="412801" cy="727266"/>
                      <a:chOff x="518499" y="2020557"/>
                      <a:chExt cx="485197" cy="854811"/>
                    </a:xfrm>
                  </p:grpSpPr>
                  <p:sp>
                    <p:nvSpPr>
                      <p:cNvPr id="3142" name="타원 3141">
                        <a:extLst>
                          <a:ext uri="{FF2B5EF4-FFF2-40B4-BE49-F238E27FC236}">
                            <a16:creationId xmlns:a16="http://schemas.microsoft.com/office/drawing/2014/main" id="{90C0AAF1-D95B-4223-1D18-F549D0382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107" y="2020557"/>
                        <a:ext cx="155745" cy="155744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372019"/>
                        </a:solidFill>
                      </a:ln>
                      <a:effectLst>
                        <a:glow rad="254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3143" name="Picture 2">
                        <a:extLst>
                          <a:ext uri="{FF2B5EF4-FFF2-40B4-BE49-F238E27FC236}">
                            <a16:creationId xmlns:a16="http://schemas.microsoft.com/office/drawing/2014/main" id="{664128B9-9B93-BCED-F3CE-E97D0A3A4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20313" r="12943" b="14394"/>
                      <a:stretch/>
                    </p:blipFill>
                    <p:spPr bwMode="auto">
                      <a:xfrm>
                        <a:off x="518499" y="2132052"/>
                        <a:ext cx="485197" cy="743316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bg1"/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44" name="그림 3143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8DA2E1D-46A6-DD2D-93B1-DDDA7EE2EA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18245" y1="22028" x2="17334" y2="22439"/>
                                  <a14:foregroundMark x1="20709" y1="20915" x2="20056" y2="21210"/>
                                  <a14:foregroundMark x1="23571" y1="19621" x2="23011" y2="19874"/>
                                  <a14:foregroundMark x1="17334" y1="22439" x2="17334" y2="22439"/>
                                  <a14:foregroundMark x1="25062" y1="6601" x2="25178" y2="6746"/>
                                  <a14:foregroundMark x1="12623" y1="8505" x2="11914" y2="8780"/>
                                  <a14:foregroundMark x1="13354" y1="33699" x2="12500" y2="3252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  <a14:backgroundMark x1="17358" y1="35650" x2="15283" y2="54715"/>
                                  <a14:backgroundMark x1="26953" y1="30203" x2="20459" y2="57398"/>
                                  <a14:backgroundMark x1="20459" y1="57398" x2="20459" y2="57398"/>
                                  <a14:backgroundMark x1="22559" y1="7195" x2="26465" y2="38659"/>
                                  <a14:backgroundMark x1="21387" y1="8740" x2="31665" y2="15691"/>
                                  <a14:backgroundMark x1="26245" y1="7114" x2="28125" y2="13699"/>
                                  <a14:backgroundMark x1="24438" y1="4797" x2="25122" y2="16829"/>
                                  <a14:backgroundMark x1="26025" y1="5610" x2="20459" y2="27805"/>
                                  <a14:backgroundMark x1="20459" y1="27805" x2="20459" y2="27805"/>
                                  <a14:backgroundMark x1="17407" y1="12642" x2="22510" y2="33577"/>
                                  <a14:backgroundMark x1="19727" y1="11829" x2="19287" y2="26179"/>
                                  <a14:backgroundMark x1="21802" y1="13008" x2="20459" y2="31626"/>
                                  <a14:backgroundMark x1="18530" y1="15772" x2="19507" y2="41789"/>
                                  <a14:backgroundMark x1="16235" y1="17276" x2="16455" y2="44553"/>
                                  <a14:backgroundMark x1="16187" y1="24756" x2="977" y2="23171"/>
                                  <a14:backgroundMark x1="9595" y1="16585" x2="5005" y2="26626"/>
                                  <a14:backgroundMark x1="11255" y1="23089" x2="2441" y2="10691"/>
                                  <a14:backgroundMark x1="11963" y1="9878" x2="5225" y2="26992"/>
                                  <a14:backgroundMark x1="5005" y1="8374" x2="9595" y2="23089"/>
                                  <a14:backgroundMark x1="3760" y1="9512" x2="13354" y2="32439"/>
                                  <a14:backgroundMark x1="4517" y1="9512" x2="7520" y2="26179"/>
                                  <a14:backgroundMark x1="4517" y1="9878" x2="5151" y2="24228"/>
                                  <a14:backgroundMark x1="13843" y1="7561" x2="6396" y2="21098"/>
                                  <a14:backgroundMark x1="28125" y1="59431" x2="13403" y2="58659"/>
                                  <a14:backgroundMark x1="13403" y1="58659" x2="12695" y2="5865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523" t="30381" r="86162" b="64752"/>
                    <a:stretch/>
                  </p:blipFill>
                  <p:spPr>
                    <a:xfrm flipH="1">
                      <a:off x="3158482" y="2032731"/>
                      <a:ext cx="185156" cy="163183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pic>
                <p:nvPicPr>
                  <p:cNvPr id="3154" name="Picture 6">
                    <a:extLst>
                      <a:ext uri="{FF2B5EF4-FFF2-40B4-BE49-F238E27FC236}">
                        <a16:creationId xmlns:a16="http://schemas.microsoft.com/office/drawing/2014/main" id="{202CA5C6-FA0A-2D0B-6C27-F29B7683B3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146" t="29819" r="17519" b="41747"/>
                  <a:stretch/>
                </p:blipFill>
                <p:spPr bwMode="auto">
                  <a:xfrm>
                    <a:off x="2421541" y="1875705"/>
                    <a:ext cx="502766" cy="93221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68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158" name="그룹 3157">
                  <a:extLst>
                    <a:ext uri="{FF2B5EF4-FFF2-40B4-BE49-F238E27FC236}">
                      <a16:creationId xmlns:a16="http://schemas.microsoft.com/office/drawing/2014/main" id="{62C9F449-F439-A27B-614C-4E96FB0736F3}"/>
                    </a:ext>
                  </a:extLst>
                </p:cNvPr>
                <p:cNvGrpSpPr/>
                <p:nvPr/>
              </p:nvGrpSpPr>
              <p:grpSpPr>
                <a:xfrm>
                  <a:off x="485827" y="1093661"/>
                  <a:ext cx="1596262" cy="1882914"/>
                  <a:chOff x="485827" y="1093661"/>
                  <a:chExt cx="1596262" cy="1882914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75DDB9CB-28F0-FB20-DFDD-7202AFE0BD67}"/>
                      </a:ext>
                    </a:extLst>
                  </p:cNvPr>
                  <p:cNvSpPr/>
                  <p:nvPr/>
                </p:nvSpPr>
                <p:spPr>
                  <a:xfrm>
                    <a:off x="485827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5" name="Picture 6">
                    <a:extLst>
                      <a:ext uri="{FF2B5EF4-FFF2-40B4-BE49-F238E27FC236}">
                        <a16:creationId xmlns:a16="http://schemas.microsoft.com/office/drawing/2014/main" id="{BEB7E892-C18A-58FD-B76C-9F7DF29706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1586577" y="1286903"/>
                    <a:ext cx="467903" cy="580012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56" name="그룹 3155">
                    <a:extLst>
                      <a:ext uri="{FF2B5EF4-FFF2-40B4-BE49-F238E27FC236}">
                        <a16:creationId xmlns:a16="http://schemas.microsoft.com/office/drawing/2014/main" id="{C3FD2000-C0D4-53CA-5326-A82BF66274BA}"/>
                      </a:ext>
                    </a:extLst>
                  </p:cNvPr>
                  <p:cNvGrpSpPr/>
                  <p:nvPr/>
                </p:nvGrpSpPr>
                <p:grpSpPr>
                  <a:xfrm>
                    <a:off x="562560" y="1093661"/>
                    <a:ext cx="1426925" cy="1881931"/>
                    <a:chOff x="562560" y="1093661"/>
                    <a:chExt cx="1426925" cy="188193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EEE0250-872B-B455-BC8F-A335F8D7EA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431" y="1093661"/>
                      <a:ext cx="1411054" cy="1881931"/>
                      <a:chOff x="-2301263" y="965115"/>
                      <a:chExt cx="2766731" cy="3690004"/>
                    </a:xfrm>
                  </p:grpSpPr>
                  <p:pic>
                    <p:nvPicPr>
                      <p:cNvPr id="41" name="그림 40" descr="포유류, 사슴뿔, 영양, 순록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2C18088-6EFA-AB9A-B4D3-02E0210F9D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6610" b="88584" l="51050" r="70508">
                                    <a14:foregroundMark x1="52344" y1="71747" x2="51880" y2="75171"/>
                                    <a14:foregroundMark x1="51050" y1="85788" x2="51050" y2="86644"/>
                                    <a14:foregroundMark x1="59082" y1="86644" x2="59082" y2="88584"/>
                                    <a14:backgroundMark x1="66040" y1="17637" x2="69263" y2="46861"/>
                                    <a14:backgroundMark x1="69629" y1="13984" x2="66772" y2="89498"/>
                                    <a14:backgroundMark x1="64453" y1="32763" x2="65576" y2="79110"/>
                                    <a14:backgroundMark x1="68066" y1="19578" x2="65283" y2="93151"/>
                                    <a14:backgroundMark x1="62427" y1="39498" x2="62793" y2="85559"/>
                                    <a14:backgroundMark x1="64355" y1="29966" x2="64087" y2="54395"/>
                                    <a14:backgroundMark x1="64087" y1="29966" x2="63623" y2="51598"/>
                                    <a14:backgroundMark x1="60840" y1="42066" x2="61133" y2="62557"/>
                                    <a14:backgroundMark x1="61133" y1="62557" x2="61597" y2="64783"/>
                                    <a14:backgroundMark x1="60376" y1="41438" x2="61133" y2="6586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03" t="43351" r="38155" b="9793"/>
                      <a:stretch/>
                    </p:blipFill>
                    <p:spPr>
                      <a:xfrm>
                        <a:off x="-2301263" y="2604187"/>
                        <a:ext cx="1191763" cy="20342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DBCBFBEE-C430-A589-05DD-D1D94F233C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177708" y="965115"/>
                        <a:ext cx="2643176" cy="3690004"/>
                        <a:chOff x="1959460" y="642234"/>
                        <a:chExt cx="3123695" cy="4360833"/>
                      </a:xfrm>
                    </p:grpSpPr>
                    <p:pic>
                      <p:nvPicPr>
                        <p:cNvPr id="43" name="그림 42" descr="스케치, 그림, 일러스트레이션, 가상의 캐릭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5267C3A-8347-6A06-570C-33799D15F0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6341" b="90000" l="4883" r="54590">
                                      <a14:foregroundMark x1="23633" y1="19593" x2="17334" y2="22439"/>
                                      <a14:foregroundMark x1="17334" y1="22439" x2="17334" y2="22439"/>
                                      <a14:foregroundMark x1="10815" y1="24106" x2="6982" y2="19797"/>
                                      <a14:foregroundMark x1="6982" y1="15285" x2="9570" y2="24106"/>
                                      <a14:foregroundMark x1="5396" y1="10976" x2="4907" y2="16911"/>
                                      <a14:foregroundMark x1="25342" y1="9837" x2="22754" y2="16789"/>
                                      <a14:foregroundMark x1="25952" y1="7154" x2="25952" y2="7154"/>
                                      <a14:foregroundMark x1="24854" y1="6341" x2="25342" y2="6951"/>
                                      <a14:foregroundMark x1="11304" y1="11463" x2="10938" y2="11463"/>
                                      <a14:foregroundMark x1="14014" y1="7967" x2="11914" y2="8780"/>
                                      <a14:backgroundMark x1="52319" y1="43171" x2="52319" y2="77033"/>
                                      <a14:backgroundMark x1="49121" y1="38659" x2="48511" y2="70854"/>
                                      <a14:backgroundMark x1="47412" y1="33333" x2="48511" y2="86057"/>
                                      <a14:backgroundMark x1="48511" y1="86057" x2="48511" y2="86057"/>
                                      <a14:backgroundMark x1="40503" y1="24309" x2="38843" y2="91504"/>
                                      <a14:backgroundMark x1="38843" y1="91504" x2="37793" y2="95081"/>
                                      <a14:backgroundMark x1="37671" y1="19797" x2="37183" y2="47480"/>
                                      <a14:backgroundMark x1="37183" y1="12602" x2="34595" y2="76220"/>
                                      <a14:backgroundMark x1="36182" y1="9959" x2="35449" y2="77033"/>
                                      <a14:backgroundMark x1="33350" y1="34959" x2="32983" y2="52683"/>
                                      <a14:backgroundMark x1="32983" y1="52683" x2="27563" y2="77033"/>
                                      <a14:backgroundMark x1="32861" y1="32520" x2="28052" y2="66341"/>
                                      <a14:backgroundMark x1="27930" y1="55488" x2="26953" y2="58374"/>
                                      <a14:backgroundMark x1="18213" y1="79065" x2="18213" y2="79919"/>
                                      <a14:backgroundMark x1="21533" y1="31504" x2="19922" y2="31504"/>
                                      <a14:backgroundMark x1="20923" y1="31504" x2="20532" y2="34959"/>
                                      <a14:backgroundMark x1="24854" y1="77114" x2="22266" y2="77927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403" t="3388" r="67492" b="8961"/>
                        <a:stretch/>
                      </p:blipFill>
                      <p:spPr>
                        <a:xfrm flipH="1">
                          <a:off x="2600634" y="642234"/>
                          <a:ext cx="2482521" cy="4341075"/>
                        </a:xfrm>
                        <a:prstGeom prst="rect">
                          <a:avLst/>
                        </a:prstGeom>
                        <a:effectLst>
                          <a:softEdge rad="0"/>
                        </a:effectLst>
                      </p:spPr>
                    </p:pic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AD5932ED-D069-86F0-936A-6E85C524D3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59460" y="1477754"/>
                          <a:ext cx="1498284" cy="3525313"/>
                          <a:chOff x="1959460" y="1477754"/>
                          <a:chExt cx="1498284" cy="3525313"/>
                        </a:xfrm>
                      </p:grpSpPr>
                      <p:pic>
                        <p:nvPicPr>
                          <p:cNvPr id="45" name="그림 44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51D9081-423B-EAB7-CC20-EF9B995CD0B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12667" r="58077" b="16222"/>
                          <a:stretch/>
                        </p:blipFill>
                        <p:spPr>
                          <a:xfrm>
                            <a:off x="2168800" y="1477754"/>
                            <a:ext cx="1288944" cy="3525313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  <p:grpSp>
                        <p:nvGrpSpPr>
                          <p:cNvPr id="46" name="그룹 45">
                            <a:extLst>
                              <a:ext uri="{FF2B5EF4-FFF2-40B4-BE49-F238E27FC236}">
                                <a16:creationId xmlns:a16="http://schemas.microsoft.com/office/drawing/2014/main" id="{4CC64CE4-4BB8-22D4-BA51-8A3A9127ABA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59460" y="3196656"/>
                            <a:ext cx="609687" cy="1074135"/>
                            <a:chOff x="-1078019" y="2854034"/>
                            <a:chExt cx="485197" cy="854811"/>
                          </a:xfrm>
                        </p:grpSpPr>
                        <p:sp>
                          <p:nvSpPr>
                            <p:cNvPr id="53" name="타원 52">
                              <a:extLst>
                                <a:ext uri="{FF2B5EF4-FFF2-40B4-BE49-F238E27FC236}">
                                  <a16:creationId xmlns:a16="http://schemas.microsoft.com/office/drawing/2014/main" id="{33CEF408-963F-10DE-7448-1A18E7649E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915411" y="2854034"/>
                              <a:ext cx="155745" cy="155745"/>
                            </a:xfrm>
                            <a:prstGeom prst="ellipse">
                              <a:avLst/>
                            </a:prstGeom>
                            <a:noFill/>
                            <a:ln w="38100">
                              <a:solidFill>
                                <a:srgbClr val="372019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pic>
                          <p:nvPicPr>
                            <p:cNvPr id="56" name="Picture 2">
                              <a:extLst>
                                <a:ext uri="{FF2B5EF4-FFF2-40B4-BE49-F238E27FC236}">
                                  <a16:creationId xmlns:a16="http://schemas.microsoft.com/office/drawing/2014/main" id="{36552FF6-1FCC-54C8-42D2-096BABE253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0185" t="17810" r="12943" b="14393"/>
                            <a:stretch/>
                          </p:blipFill>
                          <p:spPr bwMode="auto">
                            <a:xfrm>
                              <a:off x="-1078019" y="2937029"/>
                              <a:ext cx="485197" cy="7718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0" name="그림 49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DCB926A-3D25-2A6B-D23C-4BCDFFE740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44303" b="50510" l="7645" r="13441">
                                        <a14:foregroundMark x1="8767" y1="47903" x2="8767" y2="47903"/>
                                        <a14:foregroundMark x1="9064" y1="48675" x2="9064" y2="48675"/>
                                        <a14:backgroundMark x1="10550" y1="48013" x2="10550" y2="48013"/>
                                        <a14:backgroundMark x1="10253" y1="47903" x2="11144" y2="47572"/>
                                        <a14:backgroundMark x1="10253" y1="47572" x2="10550" y2="47572"/>
                                        <a14:backgroundMark x1="11441" y1="46909" x2="11441" y2="46909"/>
                                        <a14:backgroundMark x1="9955" y1="47903" x2="9955" y2="47903"/>
                                        <a14:backgroundMark x1="8321" y1="47903" x2="8321" y2="47903"/>
                                        <a14:backgroundMark x1="8024" y1="48565" x2="8024" y2="48565"/>
                                        <a14:backgroundMark x1="10253" y1="48455" x2="10253" y2="48455"/>
                                        <a14:backgroundMark x1="2526" y1="47130" x2="2526" y2="47130"/>
                                        <a14:backgroundMark x1="1783" y1="40839" x2="1783" y2="4083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43527" r="85834" b="48714"/>
                          <a:stretch/>
                        </p:blipFill>
                        <p:spPr>
                          <a:xfrm>
                            <a:off x="2168800" y="3007693"/>
                            <a:ext cx="266785" cy="384669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</p:grpSp>
                  </p:grpSp>
                </p:grpSp>
                <p:pic>
                  <p:nvPicPr>
                    <p:cNvPr id="3150" name="Picture 6">
                      <a:extLst>
                        <a:ext uri="{FF2B5EF4-FFF2-40B4-BE49-F238E27FC236}">
                          <a16:creationId xmlns:a16="http://schemas.microsoft.com/office/drawing/2014/main" id="{F188A0E3-DB98-BAA3-EEC9-47EAEBDA076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53" t="29691" r="82748" b="41874"/>
                    <a:stretch/>
                  </p:blipFill>
                  <p:spPr bwMode="auto">
                    <a:xfrm>
                      <a:off x="1632802" y="2160791"/>
                      <a:ext cx="343138" cy="74486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2" name="Picture 6">
                      <a:extLst>
                        <a:ext uri="{FF2B5EF4-FFF2-40B4-BE49-F238E27FC236}">
                          <a16:creationId xmlns:a16="http://schemas.microsoft.com/office/drawing/2014/main" id="{B5597B80-ED0B-B039-0C9C-C3EC241F0D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562560" y="111281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3" name="Picture 6">
                      <a:extLst>
                        <a:ext uri="{FF2B5EF4-FFF2-40B4-BE49-F238E27FC236}">
                          <a16:creationId xmlns:a16="http://schemas.microsoft.com/office/drawing/2014/main" id="{64EA25CC-6A0E-C6F1-49D7-C39D6A8106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933792" y="216767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EA7D6DC8-478F-F5DC-6860-29F9BCD0B57C}"/>
              </a:ext>
            </a:extLst>
          </p:cNvPr>
          <p:cNvGrpSpPr/>
          <p:nvPr/>
        </p:nvGrpSpPr>
        <p:grpSpPr>
          <a:xfrm>
            <a:off x="373146" y="3616469"/>
            <a:ext cx="3640571" cy="2702055"/>
            <a:chOff x="373146" y="3616469"/>
            <a:chExt cx="3640571" cy="270205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124083-C63C-889F-D557-43688B48855B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B0E72E-EB3E-57FE-76F7-E326DC865716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854C2B5-7DC2-D5C9-531D-200D4CCEB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9F7EF8A2-DD93-EBEA-EE65-D87F343C8183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6A353223-3F96-34FA-9D04-F7EBB1C29F6B}"/>
                </a:ext>
              </a:extLst>
            </p:cNvPr>
            <p:cNvGrpSpPr/>
            <p:nvPr/>
          </p:nvGrpSpPr>
          <p:grpSpPr>
            <a:xfrm>
              <a:off x="437550" y="5788833"/>
              <a:ext cx="3511763" cy="529691"/>
              <a:chOff x="441221" y="5788833"/>
              <a:chExt cx="3511763" cy="529691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12FBD906-042D-7D1E-C6B7-ED8E9865575C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EF224869-A45A-A2D1-3C35-98AC089B66D1}"/>
                  </a:ext>
                </a:extLst>
              </p:cNvPr>
              <p:cNvSpPr txBox="1"/>
              <p:nvPr/>
            </p:nvSpPr>
            <p:spPr>
              <a:xfrm>
                <a:off x="819580" y="6048577"/>
                <a:ext cx="3133404" cy="24622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불꽃들이 화령에게 모여들고 몸 곳곳의 불꽃들이 더 크고 거세게 일렁입니다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모여드는 불꽃들로 인해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신체가 점차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에너지화됩니다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3B926372-DB56-9BFA-26C0-108F931BF92A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2988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13CD405B-8A06-6187-A69D-762A09331EFD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318524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BEBDB835-6960-D1DF-45BD-1389C6A9B5B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8DE16-8B57-6D3A-12AC-ED29E3C7A3CA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190838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화령을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끌어 안고 쓸쓸한 표정을 짓습니다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81DB7A98-8242-DE94-4418-CF2FFE9F74B4}"/>
                </a:ext>
              </a:extLst>
            </p:cNvPr>
            <p:cNvGrpSpPr/>
            <p:nvPr/>
          </p:nvGrpSpPr>
          <p:grpSpPr>
            <a:xfrm>
              <a:off x="441546" y="3807444"/>
              <a:ext cx="3503771" cy="1963213"/>
              <a:chOff x="448597" y="3807444"/>
              <a:chExt cx="3503771" cy="1963213"/>
            </a:xfrm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C1FB441A-3B1D-FF94-567F-ADEA020D2C97}"/>
                  </a:ext>
                </a:extLst>
              </p:cNvPr>
              <p:cNvSpPr/>
              <p:nvPr/>
            </p:nvSpPr>
            <p:spPr>
              <a:xfrm>
                <a:off x="448597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99" name="그룹 3198">
                <a:extLst>
                  <a:ext uri="{FF2B5EF4-FFF2-40B4-BE49-F238E27FC236}">
                    <a16:creationId xmlns:a16="http://schemas.microsoft.com/office/drawing/2014/main" id="{AB5CBBFC-BCAE-938F-93A4-CFF575FF0796}"/>
                  </a:ext>
                </a:extLst>
              </p:cNvPr>
              <p:cNvGrpSpPr/>
              <p:nvPr/>
            </p:nvGrpSpPr>
            <p:grpSpPr>
              <a:xfrm>
                <a:off x="458128" y="3849139"/>
                <a:ext cx="3484708" cy="1879823"/>
                <a:chOff x="475036" y="3849139"/>
                <a:chExt cx="3484708" cy="1879823"/>
              </a:xfrm>
            </p:grpSpPr>
            <p:grpSp>
              <p:nvGrpSpPr>
                <p:cNvPr id="3197" name="그룹 3196">
                  <a:extLst>
                    <a:ext uri="{FF2B5EF4-FFF2-40B4-BE49-F238E27FC236}">
                      <a16:creationId xmlns:a16="http://schemas.microsoft.com/office/drawing/2014/main" id="{FB79F01C-CE7F-81C0-63EF-4F82C6E292CD}"/>
                    </a:ext>
                  </a:extLst>
                </p:cNvPr>
                <p:cNvGrpSpPr/>
                <p:nvPr/>
              </p:nvGrpSpPr>
              <p:grpSpPr>
                <a:xfrm>
                  <a:off x="475036" y="3849139"/>
                  <a:ext cx="1617252" cy="1879823"/>
                  <a:chOff x="475036" y="3849139"/>
                  <a:chExt cx="1617252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0C51A6E8-E379-BE80-F2D8-4EF55EF9D050}"/>
                      </a:ext>
                    </a:extLst>
                  </p:cNvPr>
                  <p:cNvSpPr/>
                  <p:nvPr/>
                </p:nvSpPr>
                <p:spPr>
                  <a:xfrm>
                    <a:off x="475036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93" name="그림 3192" descr="댄스, 불꽃, 만화 영화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4785B0-2807-47A9-B3C6-B0A75561D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05" t="24332" r="24451" b="11743"/>
                  <a:stretch/>
                </p:blipFill>
                <p:spPr>
                  <a:xfrm>
                    <a:off x="527328" y="3903104"/>
                    <a:ext cx="1512669" cy="1685827"/>
                  </a:xfrm>
                  <a:prstGeom prst="rect">
                    <a:avLst/>
                  </a:prstGeom>
                </p:spPr>
              </p:pic>
              <p:sp>
                <p:nvSpPr>
                  <p:cNvPr id="3194" name="TextBox 3193">
                    <a:extLst>
                      <a:ext uri="{FF2B5EF4-FFF2-40B4-BE49-F238E27FC236}">
                        <a16:creationId xmlns:a16="http://schemas.microsoft.com/office/drawing/2014/main" id="{8A909D6A-B4EE-2B22-D411-F8C332659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17" y="5569500"/>
                    <a:ext cx="1578491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소용돌이 형태로 모여드는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3196" name="그룹 3195">
                  <a:extLst>
                    <a:ext uri="{FF2B5EF4-FFF2-40B4-BE49-F238E27FC236}">
                      <a16:creationId xmlns:a16="http://schemas.microsoft.com/office/drawing/2014/main" id="{C7049D69-BF92-681A-65BA-6A21EA0F3493}"/>
                    </a:ext>
                  </a:extLst>
                </p:cNvPr>
                <p:cNvGrpSpPr/>
                <p:nvPr/>
              </p:nvGrpSpPr>
              <p:grpSpPr>
                <a:xfrm>
                  <a:off x="2342492" y="3849139"/>
                  <a:ext cx="1617252" cy="1879823"/>
                  <a:chOff x="2342492" y="3849139"/>
                  <a:chExt cx="1617252" cy="1879823"/>
                </a:xfrm>
              </p:grpSpPr>
              <p:sp>
                <p:nvSpPr>
                  <p:cNvPr id="3180" name="직사각형 3179">
                    <a:extLst>
                      <a:ext uri="{FF2B5EF4-FFF2-40B4-BE49-F238E27FC236}">
                        <a16:creationId xmlns:a16="http://schemas.microsoft.com/office/drawing/2014/main" id="{A9275A3B-AE59-8D2F-3283-11908BB1C676}"/>
                      </a:ext>
                    </a:extLst>
                  </p:cNvPr>
                  <p:cNvSpPr/>
                  <p:nvPr/>
                </p:nvSpPr>
                <p:spPr>
                  <a:xfrm>
                    <a:off x="2342492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86" name="그림 3185" descr="만화 영화, 닭고기, 페인팅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4B6A28-0AB7-6BB1-A94B-7CC3F1405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9" r="48647" b="3835"/>
                  <a:stretch/>
                </p:blipFill>
                <p:spPr>
                  <a:xfrm>
                    <a:off x="2380167" y="3870570"/>
                    <a:ext cx="1541903" cy="1801317"/>
                  </a:xfrm>
                  <a:prstGeom prst="rect">
                    <a:avLst/>
                  </a:prstGeom>
                </p:spPr>
              </p:pic>
              <p:sp>
                <p:nvSpPr>
                  <p:cNvPr id="3195" name="TextBox 3194">
                    <a:extLst>
                      <a:ext uri="{FF2B5EF4-FFF2-40B4-BE49-F238E27FC236}">
                        <a16:creationId xmlns:a16="http://schemas.microsoft.com/office/drawing/2014/main" id="{BB18F58E-FA82-6E5A-C288-91C88C1F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282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에너지화 된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sp>
              <p:nvSpPr>
                <p:cNvPr id="3198" name="화살표: 오른쪽 3197">
                  <a:extLst>
                    <a:ext uri="{FF2B5EF4-FFF2-40B4-BE49-F238E27FC236}">
                      <a16:creationId xmlns:a16="http://schemas.microsoft.com/office/drawing/2014/main" id="{6AB34678-F49C-FE6F-4D35-3DD7DA299BCA}"/>
                    </a:ext>
                  </a:extLst>
                </p:cNvPr>
                <p:cNvSpPr/>
                <p:nvPr/>
              </p:nvSpPr>
              <p:spPr>
                <a:xfrm>
                  <a:off x="2130573" y="4722234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96" name="화살표: 오른쪽 495">
            <a:extLst>
              <a:ext uri="{FF2B5EF4-FFF2-40B4-BE49-F238E27FC236}">
                <a16:creationId xmlns:a16="http://schemas.microsoft.com/office/drawing/2014/main" id="{4C4456C4-D864-34F1-EA49-04820BC5A9FC}"/>
              </a:ext>
            </a:extLst>
          </p:cNvPr>
          <p:cNvSpPr/>
          <p:nvPr/>
        </p:nvSpPr>
        <p:spPr>
          <a:xfrm>
            <a:off x="6031282" y="1972592"/>
            <a:ext cx="173634" cy="133632"/>
          </a:xfrm>
          <a:prstGeom prst="rightArrow">
            <a:avLst>
              <a:gd name="adj1" fmla="val 42873"/>
              <a:gd name="adj2" fmla="val 50000"/>
            </a:avLst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AABAB3E8-EF94-46F0-EE43-C559A1B750C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320302" y="580669"/>
            <a:chExt cx="3746258" cy="5801080"/>
          </a:xfrm>
        </p:grpSpPr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A263BC7-C582-FF0A-EBC2-5391B377CBA2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21B3C99-D9B0-4B1B-5610-D655B1B0D12D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651B0BF0-A2F9-2F2F-9088-4B81545D3B43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57EFB2AB-4569-27A2-0B9A-19EEB14F360B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0257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몸에서 에너지가 빠져나가듯 적에게 방출됩니다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597F775-3DAC-A1E1-2BC5-0B9CC4D72FA6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34CA6613-4277-75D7-77B2-409A49C27E13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373146" y="866827"/>
            <a:chExt cx="3640571" cy="2646816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CF80559-EC03-F7B6-D6D8-2A667320548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3BA15E5-46EB-EB5A-627B-A20311AB2669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A70E0DD-A84B-CA7C-2E8B-7A5DDD569EBF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0F058AE6-941A-05E1-7A6E-0D21DA9F035B}"/>
              </a:ext>
            </a:extLst>
          </p:cNvPr>
          <p:cNvGrpSpPr/>
          <p:nvPr/>
        </p:nvGrpSpPr>
        <p:grpSpPr>
          <a:xfrm>
            <a:off x="4343790" y="4798235"/>
            <a:ext cx="3501176" cy="529691"/>
            <a:chOff x="441221" y="1065028"/>
            <a:chExt cx="3501176" cy="52969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EDB644-D265-6707-DBFB-6768C218645D}"/>
                </a:ext>
              </a:extLst>
            </p:cNvPr>
            <p:cNvSpPr txBox="1"/>
            <p:nvPr/>
          </p:nvSpPr>
          <p:spPr>
            <a:xfrm>
              <a:off x="819580" y="1101380"/>
              <a:ext cx="2460142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작아진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머리에 손을 올리며 쓰다듬습니다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D8A3D79-5052-F9E2-5150-418120894BD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AA684F-6F78-92CD-336C-19D03B65DC97}"/>
                </a:ext>
              </a:extLst>
            </p:cNvPr>
            <p:cNvSpPr txBox="1"/>
            <p:nvPr/>
          </p:nvSpPr>
          <p:spPr>
            <a:xfrm>
              <a:off x="819580" y="1322209"/>
              <a:ext cx="2011302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몸에서 사슴 형태의 에너지가 방출되며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</a:p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화령이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새끼 사슴의 외형으로 돌아갑니다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476DDC1-258A-240F-8DD2-178AACF80D9C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FB17E9A-67D6-656E-432C-B4C68653E19C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630401" y="1594719"/>
              <a:ext cx="3305384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78ECE23-1374-7FB1-F6D0-D37E846F4B3D}"/>
                </a:ext>
              </a:extLst>
            </p:cNvPr>
            <p:cNvCxnSpPr>
              <a:cxnSpLocks/>
              <a:stCxn id="10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E8FD58F6-3D8E-FFC6-AE83-D92ED2C5543B}"/>
              </a:ext>
            </a:extLst>
          </p:cNvPr>
          <p:cNvSpPr/>
          <p:nvPr/>
        </p:nvSpPr>
        <p:spPr>
          <a:xfrm>
            <a:off x="4343790" y="1057802"/>
            <a:ext cx="3503771" cy="37291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73" name="그룹 3172">
            <a:extLst>
              <a:ext uri="{FF2B5EF4-FFF2-40B4-BE49-F238E27FC236}">
                <a16:creationId xmlns:a16="http://schemas.microsoft.com/office/drawing/2014/main" id="{9341B716-C49B-51CA-B150-66E0881C05EF}"/>
              </a:ext>
            </a:extLst>
          </p:cNvPr>
          <p:cNvGrpSpPr/>
          <p:nvPr/>
        </p:nvGrpSpPr>
        <p:grpSpPr>
          <a:xfrm>
            <a:off x="6432186" y="2875022"/>
            <a:ext cx="1353202" cy="1879823"/>
            <a:chOff x="4366562" y="3849139"/>
            <a:chExt cx="1353202" cy="1879823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B178888-E488-7AFB-26AB-C3B3A571792F}"/>
                </a:ext>
              </a:extLst>
            </p:cNvPr>
            <p:cNvSpPr/>
            <p:nvPr/>
          </p:nvSpPr>
          <p:spPr>
            <a:xfrm>
              <a:off x="4366562" y="3849139"/>
              <a:ext cx="1353202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72" name="그룹 3171">
              <a:extLst>
                <a:ext uri="{FF2B5EF4-FFF2-40B4-BE49-F238E27FC236}">
                  <a16:creationId xmlns:a16="http://schemas.microsoft.com/office/drawing/2014/main" id="{821622DD-8B52-D738-CABA-7B32D8AAEE38}"/>
                </a:ext>
              </a:extLst>
            </p:cNvPr>
            <p:cNvGrpSpPr/>
            <p:nvPr/>
          </p:nvGrpSpPr>
          <p:grpSpPr>
            <a:xfrm>
              <a:off x="4409697" y="3926578"/>
              <a:ext cx="1266932" cy="1724944"/>
              <a:chOff x="4420060" y="3934624"/>
              <a:chExt cx="1266932" cy="1724944"/>
            </a:xfrm>
          </p:grpSpPr>
          <p:grpSp>
            <p:nvGrpSpPr>
              <p:cNvPr id="499" name="그룹 498">
                <a:extLst>
                  <a:ext uri="{FF2B5EF4-FFF2-40B4-BE49-F238E27FC236}">
                    <a16:creationId xmlns:a16="http://schemas.microsoft.com/office/drawing/2014/main" id="{D48078CF-0738-DBD7-79A6-A3B9B8645660}"/>
                  </a:ext>
                </a:extLst>
              </p:cNvPr>
              <p:cNvGrpSpPr/>
              <p:nvPr/>
            </p:nvGrpSpPr>
            <p:grpSpPr>
              <a:xfrm>
                <a:off x="4492237" y="3934624"/>
                <a:ext cx="1194755" cy="1724944"/>
                <a:chOff x="11300361" y="985668"/>
                <a:chExt cx="4750080" cy="6857996"/>
              </a:xfrm>
            </p:grpSpPr>
            <p:pic>
              <p:nvPicPr>
                <p:cNvPr id="500" name="Picture 6">
                  <a:extLst>
                    <a:ext uri="{FF2B5EF4-FFF2-40B4-BE49-F238E27FC236}">
                      <a16:creationId xmlns:a16="http://schemas.microsoft.com/office/drawing/2014/main" id="{5257E3F9-0F1A-98DD-39C1-6B58C72AEE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9921" b="1204"/>
                <a:stretch/>
              </p:blipFill>
              <p:spPr bwMode="auto">
                <a:xfrm flipH="1">
                  <a:off x="11300361" y="985668"/>
                  <a:ext cx="4218531" cy="6775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1" name="그림 50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8397CF7F-4409-D253-452C-58CF5AF73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810" b="5505"/>
                <a:stretch/>
              </p:blipFill>
              <p:spPr>
                <a:xfrm>
                  <a:off x="12125327" y="3267765"/>
                  <a:ext cx="3925114" cy="4575899"/>
                </a:xfrm>
                <a:prstGeom prst="rect">
                  <a:avLst/>
                </a:prstGeom>
              </p:spPr>
            </p:pic>
            <p:pic>
              <p:nvPicPr>
                <p:cNvPr id="502" name="Picture 6">
                  <a:extLst>
                    <a:ext uri="{FF2B5EF4-FFF2-40B4-BE49-F238E27FC236}">
                      <a16:creationId xmlns:a16="http://schemas.microsoft.com/office/drawing/2014/main" id="{1FF2CBEB-610E-49BD-54CB-302274C74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98101" l="9875" r="89986">
                              <a14:foregroundMark x1="61752" y1="55651" x2="62448" y2="83951"/>
                              <a14:foregroundMark x1="64117" y1="86230" x2="63282" y2="98101"/>
                              <a14:foregroundMark x1="51043" y1="60114" x2="50765" y2="845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77" t="28654" r="20739"/>
                <a:stretch/>
              </p:blipFill>
              <p:spPr bwMode="auto">
                <a:xfrm flipH="1">
                  <a:off x="11806990" y="2950797"/>
                  <a:ext cx="1966160" cy="48928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5" name="Picture 6">
                  <a:extLst>
                    <a:ext uri="{FF2B5EF4-FFF2-40B4-BE49-F238E27FC236}">
                      <a16:creationId xmlns:a16="http://schemas.microsoft.com/office/drawing/2014/main" id="{3A84EDDC-38BD-3A37-51EF-40B745B9DB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89934" l="4868" r="89986">
                              <a14:foregroundMark x1="14047" y1="44065" x2="13213" y2="44255"/>
                              <a14:foregroundMark x1="14604" y1="43115" x2="13074" y2="44160"/>
                              <a14:foregroundMark x1="14047" y1="43970" x2="12517" y2="44824"/>
                              <a14:foregroundMark x1="15716" y1="43210" x2="14604" y2="43780"/>
                              <a14:foregroundMark x1="16968" y1="42545" x2="14465" y2="43495"/>
                              <a14:foregroundMark x1="12517" y1="44919" x2="12517" y2="44919"/>
                              <a14:foregroundMark x1="5424" y1="43210" x2="4868" y2="43210"/>
                              <a14:foregroundMark x1="19054" y1="42260" x2="17942" y2="428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669" r="75333" b="52428"/>
                <a:stretch/>
              </p:blipFill>
              <p:spPr bwMode="auto">
                <a:xfrm flipH="1">
                  <a:off x="14363699" y="3500439"/>
                  <a:ext cx="1155192" cy="747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160" name="그룹 3159">
                <a:extLst>
                  <a:ext uri="{FF2B5EF4-FFF2-40B4-BE49-F238E27FC236}">
                    <a16:creationId xmlns:a16="http://schemas.microsoft.com/office/drawing/2014/main" id="{A2EDE03C-330B-36DE-F7F6-D70505D95469}"/>
                  </a:ext>
                </a:extLst>
              </p:cNvPr>
              <p:cNvGrpSpPr/>
              <p:nvPr/>
            </p:nvGrpSpPr>
            <p:grpSpPr>
              <a:xfrm>
                <a:off x="4420060" y="4824089"/>
                <a:ext cx="282379" cy="503548"/>
                <a:chOff x="3848933" y="2033994"/>
                <a:chExt cx="536398" cy="956522"/>
              </a:xfrm>
              <a:effectLst/>
            </p:grpSpPr>
            <p:pic>
              <p:nvPicPr>
                <p:cNvPr id="3162" name="Picture 2">
                  <a:extLst>
                    <a:ext uri="{FF2B5EF4-FFF2-40B4-BE49-F238E27FC236}">
                      <a16:creationId xmlns:a16="http://schemas.microsoft.com/office/drawing/2014/main" id="{F3B387E6-D176-55C5-C5D3-FF9D10C96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20313" r="12943" b="14394"/>
                <a:stretch/>
              </p:blipFill>
              <p:spPr bwMode="auto">
                <a:xfrm>
                  <a:off x="3848933" y="2168759"/>
                  <a:ext cx="536398" cy="821757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4" name="타원 3163">
                  <a:extLst>
                    <a:ext uri="{FF2B5EF4-FFF2-40B4-BE49-F238E27FC236}">
                      <a16:creationId xmlns:a16="http://schemas.microsoft.com/office/drawing/2014/main" id="{EF5CF959-B18A-6F09-FD09-134D4B89E10A}"/>
                    </a:ext>
                  </a:extLst>
                </p:cNvPr>
                <p:cNvSpPr/>
                <p:nvPr/>
              </p:nvSpPr>
              <p:spPr>
                <a:xfrm>
                  <a:off x="4033314" y="2033994"/>
                  <a:ext cx="172180" cy="172179"/>
                </a:xfrm>
                <a:prstGeom prst="ellipse">
                  <a:avLst/>
                </a:prstGeom>
                <a:noFill/>
                <a:ln w="1905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171" name="Picture 6">
                <a:extLst>
                  <a:ext uri="{FF2B5EF4-FFF2-40B4-BE49-F238E27FC236}">
                    <a16:creationId xmlns:a16="http://schemas.microsoft.com/office/drawing/2014/main" id="{3A34EBDB-95D8-3916-8EC8-C12112275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877" b="88889" l="8762" r="87204">
                            <a14:foregroundMark x1="86092" y1="51662" x2="84840" y2="52612"/>
                            <a14:foregroundMark x1="85535" y1="51662" x2="84006" y2="52232"/>
                            <a14:foregroundMark x1="83449" y1="52612" x2="84006" y2="53466"/>
                            <a14:foregroundMark x1="82615" y1="52042" x2="83449" y2="52991"/>
                            <a14:foregroundMark x1="84562" y1="51472" x2="84562" y2="51472"/>
                            <a14:foregroundMark x1="84284" y1="50522" x2="84006" y2="51472"/>
                            <a14:foregroundMark x1="87204" y1="49763" x2="87204" y2="49763"/>
                            <a14:foregroundMark x1="86648" y1="50142" x2="86648" y2="51092"/>
                            <a14:foregroundMark x1="86648" y1="51092" x2="86370" y2="54416"/>
                            <a14:foregroundMark x1="86648" y1="50332" x2="86926" y2="528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90" t="46964" r="9921" b="42812"/>
              <a:stretch/>
            </p:blipFill>
            <p:spPr bwMode="auto">
              <a:xfrm flipH="1">
                <a:off x="4486712" y="4755214"/>
                <a:ext cx="187154" cy="17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185" name="그룹 3184">
            <a:extLst>
              <a:ext uri="{FF2B5EF4-FFF2-40B4-BE49-F238E27FC236}">
                <a16:creationId xmlns:a16="http://schemas.microsoft.com/office/drawing/2014/main" id="{0290394C-2592-367B-E6A1-3211EE96118A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D8031FBC-064A-A13F-FB46-009CB1330001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0E6C036D-CE91-9042-7640-9AAAC14909F1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7507417C-3217-294D-BFD3-C1E716E63195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0" name="TextBox 539">
                <a:extLst>
                  <a:ext uri="{FF2B5EF4-FFF2-40B4-BE49-F238E27FC236}">
                    <a16:creationId xmlns:a16="http://schemas.microsoft.com/office/drawing/2014/main" id="{084A217F-1420-EEA9-0D96-45DA0DE775F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184700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방출된 에너지가 지점을 향해 날아가 폭발하며 피해를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43" name="TextBox 542">
                <a:extLst>
                  <a:ext uri="{FF2B5EF4-FFF2-40B4-BE49-F238E27FC236}">
                    <a16:creationId xmlns:a16="http://schemas.microsoft.com/office/drawing/2014/main" id="{56576D6E-707F-0B23-8319-97607AA77874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5065023-045D-0957-8A98-421A0515EB76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A7EB388C-69DF-AAE9-BF9B-99254EF6B817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5" name="직선 연결선 534">
              <a:extLst>
                <a:ext uri="{FF2B5EF4-FFF2-40B4-BE49-F238E27FC236}">
                  <a16:creationId xmlns:a16="http://schemas.microsoft.com/office/drawing/2014/main" id="{7444F86D-8608-57CF-8837-C0E5586D8554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65BD3041-6B2E-708D-0B50-1B5325DA4F91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9247BCB-7DD8-4D19-769E-CBCAC9F378CA}"/>
              </a:ext>
            </a:extLst>
          </p:cNvPr>
          <p:cNvGrpSpPr/>
          <p:nvPr/>
        </p:nvGrpSpPr>
        <p:grpSpPr>
          <a:xfrm>
            <a:off x="8246845" y="3039191"/>
            <a:ext cx="3501176" cy="426705"/>
            <a:chOff x="441221" y="1065028"/>
            <a:chExt cx="3501176" cy="426705"/>
          </a:xfrm>
        </p:grpSpPr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4F553BF2-1205-DC71-AEB6-DEDF1157CF3B}"/>
                </a:ext>
              </a:extLst>
            </p:cNvPr>
            <p:cNvSpPr txBox="1"/>
            <p:nvPr/>
          </p:nvSpPr>
          <p:spPr>
            <a:xfrm>
              <a:off x="819580" y="1101380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1A81A4AE-F2AE-476B-3DB3-B9CF2DF6CC2B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02EBBC9D-BB30-8BDA-4552-8722E7916973}"/>
                </a:ext>
              </a:extLst>
            </p:cNvPr>
            <p:cNvSpPr txBox="1"/>
            <p:nvPr/>
          </p:nvSpPr>
          <p:spPr>
            <a:xfrm>
              <a:off x="819580" y="1332271"/>
              <a:ext cx="3107756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방출된 에너지가 지점의 지면을 향해 날아가고 거대한 불기둥을 형성합니다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FD5AF072-D778-5EE9-FDCB-992CFE93F9B0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529" name="직선 연결선 528">
              <a:extLst>
                <a:ext uri="{FF2B5EF4-FFF2-40B4-BE49-F238E27FC236}">
                  <a16:creationId xmlns:a16="http://schemas.microsoft.com/office/drawing/2014/main" id="{3F242E44-A96C-AB76-6EC3-E0B57A21BBC3}"/>
                </a:ext>
              </a:extLst>
            </p:cNvPr>
            <p:cNvCxnSpPr>
              <a:cxnSpLocks/>
              <a:stCxn id="528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직선 연결선 530">
              <a:extLst>
                <a:ext uri="{FF2B5EF4-FFF2-40B4-BE49-F238E27FC236}">
                  <a16:creationId xmlns:a16="http://schemas.microsoft.com/office/drawing/2014/main" id="{46EF9522-F65A-04B4-5921-3BF67587DE6F}"/>
                </a:ext>
              </a:extLst>
            </p:cNvPr>
            <p:cNvCxnSpPr>
              <a:cxnSpLocks/>
              <a:stCxn id="52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5F1AABA-0761-474E-C339-06DCD39AE6B4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C519D6C0-A579-C840-09D7-0ACA1B13A7E0}"/>
              </a:ext>
            </a:extLst>
          </p:cNvPr>
          <p:cNvSpPr/>
          <p:nvPr/>
        </p:nvSpPr>
        <p:spPr>
          <a:xfrm>
            <a:off x="8280660" y="1096752"/>
            <a:ext cx="1972812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9" name="그룹 3188">
            <a:extLst>
              <a:ext uri="{FF2B5EF4-FFF2-40B4-BE49-F238E27FC236}">
                <a16:creationId xmlns:a16="http://schemas.microsoft.com/office/drawing/2014/main" id="{1F86BBC7-72B6-9FE1-73EB-176FBE72122E}"/>
              </a:ext>
            </a:extLst>
          </p:cNvPr>
          <p:cNvGrpSpPr/>
          <p:nvPr/>
        </p:nvGrpSpPr>
        <p:grpSpPr>
          <a:xfrm>
            <a:off x="8178770" y="3616469"/>
            <a:ext cx="3640571" cy="2646816"/>
            <a:chOff x="373146" y="866827"/>
            <a:chExt cx="3640571" cy="264681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2CD767C-4D12-CA67-CF75-4B0C443830B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0DB01610-0A1A-4A37-0818-BB553EDAAE42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974F080-FB50-AB2F-EDFE-F8B73BCC5A9B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3190" name="그룹 3189">
            <a:extLst>
              <a:ext uri="{FF2B5EF4-FFF2-40B4-BE49-F238E27FC236}">
                <a16:creationId xmlns:a16="http://schemas.microsoft.com/office/drawing/2014/main" id="{F4B5C403-C330-FA7A-9B61-25C576B5764B}"/>
              </a:ext>
            </a:extLst>
          </p:cNvPr>
          <p:cNvGrpSpPr/>
          <p:nvPr/>
        </p:nvGrpSpPr>
        <p:grpSpPr>
          <a:xfrm>
            <a:off x="8243174" y="5788833"/>
            <a:ext cx="3504847" cy="425291"/>
            <a:chOff x="441221" y="5788833"/>
            <a:chExt cx="3504847" cy="425291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3BD4A10-9E0A-0877-9600-DD77DF88932B}"/>
                </a:ext>
              </a:extLst>
            </p:cNvPr>
            <p:cNvSpPr/>
            <p:nvPr/>
          </p:nvSpPr>
          <p:spPr>
            <a:xfrm>
              <a:off x="441221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BDD013B-51A3-91FA-7EF8-56BA97783886}"/>
                </a:ext>
              </a:extLst>
            </p:cNvPr>
            <p:cNvSpPr txBox="1"/>
            <p:nvPr/>
          </p:nvSpPr>
          <p:spPr>
            <a:xfrm>
              <a:off x="819580" y="6055369"/>
              <a:ext cx="2078628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바닥에 단풍잎 모양의 잔여 이펙트를 형성합니다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8A0572-A721-90E6-2B54-AA0D55297D81}"/>
                </a:ext>
              </a:extLst>
            </p:cNvPr>
            <p:cNvSpPr/>
            <p:nvPr/>
          </p:nvSpPr>
          <p:spPr>
            <a:xfrm>
              <a:off x="441221" y="6019724"/>
              <a:ext cx="378359" cy="1944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7B3DBEA-D7FD-E631-5D72-AA6EA0D5D78F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>
              <a:off x="630401" y="6214124"/>
              <a:ext cx="3315667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7B5990D8-521C-74DD-A0BC-E77D9B45C8D1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>
              <a:off x="630401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3F3D9EC-C7A9-F93B-6A7B-8DEC9876BC18}"/>
                </a:ext>
              </a:extLst>
            </p:cNvPr>
            <p:cNvSpPr txBox="1"/>
            <p:nvPr/>
          </p:nvSpPr>
          <p:spPr>
            <a:xfrm>
              <a:off x="819580" y="5825184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</p:grpSp>
      <p:sp>
        <p:nvSpPr>
          <p:cNvPr id="3192" name="직사각형 3191">
            <a:extLst>
              <a:ext uri="{FF2B5EF4-FFF2-40B4-BE49-F238E27FC236}">
                <a16:creationId xmlns:a16="http://schemas.microsoft.com/office/drawing/2014/main" id="{3369E438-D2DB-BBE3-F585-1042C319DE01}"/>
              </a:ext>
            </a:extLst>
          </p:cNvPr>
          <p:cNvSpPr/>
          <p:nvPr/>
        </p:nvSpPr>
        <p:spPr>
          <a:xfrm>
            <a:off x="824717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7" name="그룹 546">
            <a:extLst>
              <a:ext uri="{FF2B5EF4-FFF2-40B4-BE49-F238E27FC236}">
                <a16:creationId xmlns:a16="http://schemas.microsoft.com/office/drawing/2014/main" id="{0A11A7ED-D07F-51C4-AA52-647E74EC7002}"/>
              </a:ext>
            </a:extLst>
          </p:cNvPr>
          <p:cNvGrpSpPr/>
          <p:nvPr/>
        </p:nvGrpSpPr>
        <p:grpSpPr>
          <a:xfrm>
            <a:off x="9139686" y="3850632"/>
            <a:ext cx="1718087" cy="1901849"/>
            <a:chOff x="9139526" y="3850632"/>
            <a:chExt cx="1718087" cy="1901849"/>
          </a:xfrm>
        </p:grpSpPr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3476FE68-31F0-1354-0B3B-F4B512D0FBA8}"/>
                </a:ext>
              </a:extLst>
            </p:cNvPr>
            <p:cNvSpPr/>
            <p:nvPr/>
          </p:nvSpPr>
          <p:spPr>
            <a:xfrm>
              <a:off x="9139526" y="3850632"/>
              <a:ext cx="1718087" cy="1901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5" name="Picture 2">
              <a:extLst>
                <a:ext uri="{FF2B5EF4-FFF2-40B4-BE49-F238E27FC236}">
                  <a16:creationId xmlns:a16="http://schemas.microsoft.com/office/drawing/2014/main" id="{C3BB1790-0FB2-4C1F-7C8D-BD96CAAE48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67" b="83493" l="19378" r="82057">
                          <a14:foregroundMark x1="19856" y1="36124" x2="24641" y2="39474"/>
                          <a14:foregroundMark x1="74163" y1="46651" x2="80383" y2="48804"/>
                          <a14:foregroundMark x1="52871" y1="5742" x2="55981" y2="6699"/>
                          <a14:foregroundMark x1="49043" y1="4306" x2="50000" y2="4306"/>
                          <a14:foregroundMark x1="63397" y1="16746" x2="72727" y2="26077"/>
                          <a14:foregroundMark x1="73206" y1="21053" x2="78230" y2="31818"/>
                          <a14:foregroundMark x1="82057" y1="37081" x2="78469" y2="69378"/>
                          <a14:backgroundMark x1="50957" y1="76316" x2="50957" y2="80144"/>
                          <a14:backgroundMark x1="50239" y1="74163" x2="49761" y2="80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5" t="-1" r="17496" b="18933"/>
            <a:stretch/>
          </p:blipFill>
          <p:spPr bwMode="auto">
            <a:xfrm rot="5400000">
              <a:off x="9404818" y="4036984"/>
              <a:ext cx="1187503" cy="14632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EB640A">
                  <a:alpha val="40000"/>
                </a:srgbClr>
              </a:outerShdw>
            </a:effectLst>
            <a:scene3d>
              <a:camera prst="isometricTopUp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2606CE95-DAE7-47CD-3908-C24ECF9DCC09}"/>
                </a:ext>
              </a:extLst>
            </p:cNvPr>
            <p:cNvSpPr txBox="1"/>
            <p:nvPr/>
          </p:nvSpPr>
          <p:spPr>
            <a:xfrm>
              <a:off x="9489849" y="5593018"/>
              <a:ext cx="1017440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바닥의 잔여 이펙트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7232A38E-DF3A-0E09-B2BE-B8325E2C90E1}"/>
              </a:ext>
            </a:extLst>
          </p:cNvPr>
          <p:cNvGrpSpPr/>
          <p:nvPr/>
        </p:nvGrpSpPr>
        <p:grpSpPr>
          <a:xfrm>
            <a:off x="8293312" y="1344184"/>
            <a:ext cx="1738934" cy="1393047"/>
            <a:chOff x="8415321" y="1045463"/>
            <a:chExt cx="2341319" cy="1875613"/>
          </a:xfrm>
        </p:grpSpPr>
        <p:pic>
          <p:nvPicPr>
            <p:cNvPr id="550" name="그림 549" descr="스케치, 만화 영화, 일러스트레이션, 예술이(가) 표시된 사진&#10;&#10;자동 생성된 설명">
              <a:extLst>
                <a:ext uri="{FF2B5EF4-FFF2-40B4-BE49-F238E27FC236}">
                  <a16:creationId xmlns:a16="http://schemas.microsoft.com/office/drawing/2014/main" id="{34A6A52F-BEC1-9C10-FA4A-DB96775B9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198"/>
            <a:stretch/>
          </p:blipFill>
          <p:spPr>
            <a:xfrm rot="3733632">
              <a:off x="9473876" y="1574947"/>
              <a:ext cx="1812247" cy="753280"/>
            </a:xfrm>
            <a:prstGeom prst="rect">
              <a:avLst/>
            </a:prstGeom>
          </p:spPr>
        </p:pic>
        <p:sp>
          <p:nvSpPr>
            <p:cNvPr id="551" name="원호 550">
              <a:extLst>
                <a:ext uri="{FF2B5EF4-FFF2-40B4-BE49-F238E27FC236}">
                  <a16:creationId xmlns:a16="http://schemas.microsoft.com/office/drawing/2014/main" id="{19699D68-D0B7-74BD-7169-0B791B0B56DC}"/>
                </a:ext>
              </a:extLst>
            </p:cNvPr>
            <p:cNvSpPr/>
            <p:nvPr/>
          </p:nvSpPr>
          <p:spPr>
            <a:xfrm>
              <a:off x="8840143" y="1116902"/>
              <a:ext cx="1247071" cy="1365917"/>
            </a:xfrm>
            <a:prstGeom prst="arc">
              <a:avLst>
                <a:gd name="adj1" fmla="val 12335151"/>
                <a:gd name="adj2" fmla="val 20216258"/>
              </a:avLst>
            </a:prstGeom>
            <a:ln w="15875">
              <a:solidFill>
                <a:srgbClr val="FF0000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2" name="그림 551" descr="스케치, 만화 영화, 일러스트레이션, 예술이(가) 표시된 사진&#10;&#10;자동 생성된 설명">
              <a:extLst>
                <a:ext uri="{FF2B5EF4-FFF2-40B4-BE49-F238E27FC236}">
                  <a16:creationId xmlns:a16="http://schemas.microsoft.com/office/drawing/2014/main" id="{A912B1B3-8AA8-1B52-75FB-78AFD714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198"/>
            <a:stretch/>
          </p:blipFill>
          <p:spPr>
            <a:xfrm rot="18224207">
              <a:off x="8003132" y="1922479"/>
              <a:ext cx="1410786" cy="58640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963D47-11A2-BAB7-CA9F-05714D2D26E1}"/>
              </a:ext>
            </a:extLst>
          </p:cNvPr>
          <p:cNvGrpSpPr/>
          <p:nvPr/>
        </p:nvGrpSpPr>
        <p:grpSpPr>
          <a:xfrm>
            <a:off x="4362270" y="2872085"/>
            <a:ext cx="2051436" cy="1879822"/>
            <a:chOff x="5799833" y="4235444"/>
            <a:chExt cx="2051436" cy="187982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58F1FA-E32B-6E34-90F1-173475184606}"/>
                </a:ext>
              </a:extLst>
            </p:cNvPr>
            <p:cNvSpPr/>
            <p:nvPr/>
          </p:nvSpPr>
          <p:spPr>
            <a:xfrm>
              <a:off x="5799833" y="4235444"/>
              <a:ext cx="2051436" cy="18798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5DC88DA-C748-747B-4D74-1FEA3EA621DA}"/>
                </a:ext>
              </a:extLst>
            </p:cNvPr>
            <p:cNvGrpSpPr/>
            <p:nvPr/>
          </p:nvGrpSpPr>
          <p:grpSpPr>
            <a:xfrm>
              <a:off x="5859700" y="4469374"/>
              <a:ext cx="1931702" cy="1406097"/>
              <a:chOff x="5861151" y="4349347"/>
              <a:chExt cx="1931702" cy="1406097"/>
            </a:xfrm>
          </p:grpSpPr>
          <p:pic>
            <p:nvPicPr>
              <p:cNvPr id="8" name="그림 7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94A7E210-643C-EDAA-0A00-B9EF47CF6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5861151" y="4349347"/>
                <a:ext cx="864151" cy="1404751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0" name="그림 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21CA7C8B-A9E2-1F2D-52B5-200F511E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7024375" y="4892368"/>
                <a:ext cx="768478" cy="863076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898780FA-6F77-2AA5-B286-31073F40349A}"/>
                  </a:ext>
                </a:extLst>
              </p:cNvPr>
              <p:cNvSpPr/>
              <p:nvPr/>
            </p:nvSpPr>
            <p:spPr>
              <a:xfrm>
                <a:off x="6737900" y="5318985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436FB-CDD0-B4F0-95E1-B68492ACA208}"/>
                </a:ext>
              </a:extLst>
            </p:cNvPr>
            <p:cNvSpPr txBox="1"/>
            <p:nvPr/>
          </p:nvSpPr>
          <p:spPr>
            <a:xfrm>
              <a:off x="6204621" y="5953468"/>
              <a:ext cx="124186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힘을 다 잃고 작아진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2F39C25-FBD1-DD1B-FC98-23D53334EF1B}"/>
              </a:ext>
            </a:extLst>
          </p:cNvPr>
          <p:cNvGrpSpPr/>
          <p:nvPr/>
        </p:nvGrpSpPr>
        <p:grpSpPr>
          <a:xfrm>
            <a:off x="4362270" y="1115302"/>
            <a:ext cx="3423117" cy="1678879"/>
            <a:chOff x="4823599" y="1881541"/>
            <a:chExt cx="3725858" cy="1827359"/>
          </a:xfrm>
        </p:grpSpPr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1CCC15BA-C453-4864-A1D7-4DB7B5A8887E}"/>
                </a:ext>
              </a:extLst>
            </p:cNvPr>
            <p:cNvGrpSpPr/>
            <p:nvPr/>
          </p:nvGrpSpPr>
          <p:grpSpPr>
            <a:xfrm>
              <a:off x="4823599" y="1881541"/>
              <a:ext cx="3725858" cy="1827359"/>
              <a:chOff x="4823599" y="1881541"/>
              <a:chExt cx="3725858" cy="1827359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AEDED12D-8A54-1ADB-657C-4294B485E5AA}"/>
                  </a:ext>
                </a:extLst>
              </p:cNvPr>
              <p:cNvSpPr/>
              <p:nvPr/>
            </p:nvSpPr>
            <p:spPr>
              <a:xfrm>
                <a:off x="4823599" y="1881541"/>
                <a:ext cx="3725858" cy="18273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 descr="예술, 암초, 동굴이(가) 표시된 사진&#10;&#10;자동 생성된 설명">
                <a:extLst>
                  <a:ext uri="{FF2B5EF4-FFF2-40B4-BE49-F238E27FC236}">
                    <a16:creationId xmlns:a16="http://schemas.microsoft.com/office/drawing/2014/main" id="{ED4A976D-AB44-1789-9527-671FB2D7C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7" t="37279" r="32708" b="12420"/>
              <a:stretch/>
            </p:blipFill>
            <p:spPr>
              <a:xfrm flipH="1">
                <a:off x="4888144" y="1939249"/>
                <a:ext cx="3596769" cy="1711943"/>
              </a:xfrm>
              <a:prstGeom prst="rect">
                <a:avLst/>
              </a:prstGeom>
              <a:effectLst>
                <a:softEdge rad="38100"/>
              </a:effec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DBADB-53B4-450B-27AB-E581F2E16C4E}"/>
                </a:ext>
              </a:extLst>
            </p:cNvPr>
            <p:cNvSpPr txBox="1"/>
            <p:nvPr/>
          </p:nvSpPr>
          <p:spPr>
            <a:xfrm>
              <a:off x="5536104" y="3535335"/>
              <a:ext cx="2300847" cy="173565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방출 이펙트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 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해리포터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–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패트로누스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마법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CCFB419-6970-89EE-1C91-5E5C1C83F6D4}"/>
              </a:ext>
            </a:extLst>
          </p:cNvPr>
          <p:cNvGrpSpPr/>
          <p:nvPr/>
        </p:nvGrpSpPr>
        <p:grpSpPr>
          <a:xfrm>
            <a:off x="10274119" y="1092688"/>
            <a:ext cx="1416332" cy="1891976"/>
            <a:chOff x="10274119" y="1092688"/>
            <a:chExt cx="1416332" cy="189197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2059C60-2DFA-F97D-8542-E3DFE84F494E}"/>
                </a:ext>
              </a:extLst>
            </p:cNvPr>
            <p:cNvSpPr/>
            <p:nvPr/>
          </p:nvSpPr>
          <p:spPr>
            <a:xfrm>
              <a:off x="10274119" y="1092688"/>
              <a:ext cx="1416332" cy="18919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30424F0B-5366-17D4-2E9D-0C99303C7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1" b="8637"/>
            <a:stretch/>
          </p:blipFill>
          <p:spPr bwMode="auto">
            <a:xfrm>
              <a:off x="10313701" y="1103114"/>
              <a:ext cx="1337168" cy="1875058"/>
            </a:xfrm>
            <a:prstGeom prst="rect">
              <a:avLst/>
            </a:prstGeom>
            <a:noFill/>
            <a:effectLst>
              <a:softEdge rad="38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B8868C-62A0-420F-7C53-8FDB78C6809C}"/>
                </a:ext>
              </a:extLst>
            </p:cNvPr>
            <p:cNvSpPr txBox="1"/>
            <p:nvPr/>
          </p:nvSpPr>
          <p:spPr>
            <a:xfrm>
              <a:off x="10327695" y="2825202"/>
              <a:ext cx="1309187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회오리 모양의 불기둥 형성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762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1A2D-07CC-0EFC-A9FC-14781C61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FE561D-2876-9088-FBE0-8C3D8C8E61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F533241-B16B-8D37-241D-C1367DE28C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1886B9-0487-7D00-F7AA-761A4EFF43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DFFA27-267E-2811-45E2-FDA246475D4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ACFD21-6051-9EB2-89FB-FD6C9E1F69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AE2432A-F67C-23B9-CCF3-537DBEF2EF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D31AF5E-9E74-8CCB-0EAF-0FB4CEB67F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FC26F0E-97DF-9824-2D27-9858D5E3E864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67517F-E2C1-3489-B2EE-7AB77D21FE7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628A8-59C0-392B-19BD-162E490A165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44B60-6E2C-9A82-8D7D-EEA6DAF8954C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2312901-44BF-DE56-0540-E3165A4BEE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76177A7-FC32-D866-7A74-906FF5883FD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8B78DD1-2DB8-BE9E-46A8-5312656EF973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33813B0-EC63-5785-77C6-8E06FF145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55B5E1B-6776-6B73-38F0-A06C4A77BC0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5871601-FDBD-438A-A9AC-6AA34B644B0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1D8A2D5-0CEF-E071-859E-8E7BA2090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D795FAA2-1318-24BB-76E7-8A69ED525BA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120091-F5E8-EB55-FE54-0B73F2A9F64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4BBDD3-9CC8-CC6D-55EB-D8A5AB88AF46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CB326C3-B3CF-942B-57E5-5BBAAFEBF55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7475E87-CA85-463F-A94F-F7039C5E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82C4C99-CAE6-EFE3-90ED-E5916CE77B4C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0107EFD-B495-5594-7E4F-999568EF7888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6D8C7DB8-9A36-5E26-2D91-3C0C74148D3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E56BABDB-3899-4324-0DF7-01A14A7B4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8ACA339A-DF0A-04E8-E562-707A30D0773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395" name="그룹 3394">
            <a:extLst>
              <a:ext uri="{FF2B5EF4-FFF2-40B4-BE49-F238E27FC236}">
                <a16:creationId xmlns:a16="http://schemas.microsoft.com/office/drawing/2014/main" id="{8DB73645-601E-125B-6819-027E0FAA386D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801034" y="942317"/>
            <a:chExt cx="10589933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6D164594-B96A-45E0-F409-190AF7125E5F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796563"/>
              <a:chOff x="1037957" y="1908964"/>
              <a:chExt cx="10589933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AB17771E-8D13-181A-F6F8-72F58A3AD967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0589933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56B63D81-FEC6-0C9B-5FF0-DA618F26EFB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3D8480C2-9FEF-AE6C-E051-2AC8C1AB382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30B2EBD-4772-7685-E8FC-448D5E59CDCC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94" name="그룹 3393">
              <a:extLst>
                <a:ext uri="{FF2B5EF4-FFF2-40B4-BE49-F238E27FC236}">
                  <a16:creationId xmlns:a16="http://schemas.microsoft.com/office/drawing/2014/main" id="{32D930B9-011B-91E6-D47E-2E57376E980D}"/>
                </a:ext>
              </a:extLst>
            </p:cNvPr>
            <p:cNvGrpSpPr/>
            <p:nvPr/>
          </p:nvGrpSpPr>
          <p:grpSpPr>
            <a:xfrm>
              <a:off x="1011612" y="1282620"/>
              <a:ext cx="10140213" cy="2263387"/>
              <a:chOff x="1011612" y="1282620"/>
              <a:chExt cx="10140213" cy="2263387"/>
            </a:xfrm>
          </p:grpSpPr>
          <p:grpSp>
            <p:nvGrpSpPr>
              <p:cNvPr id="3269" name="그룹 3268">
                <a:extLst>
                  <a:ext uri="{FF2B5EF4-FFF2-40B4-BE49-F238E27FC236}">
                    <a16:creationId xmlns:a16="http://schemas.microsoft.com/office/drawing/2014/main" id="{39E8309C-26EC-0661-5FA0-4F8CD92CB303}"/>
                  </a:ext>
                </a:extLst>
              </p:cNvPr>
              <p:cNvGrpSpPr/>
              <p:nvPr/>
            </p:nvGrpSpPr>
            <p:grpSpPr>
              <a:xfrm>
                <a:off x="1011612" y="1282620"/>
                <a:ext cx="1894749" cy="502701"/>
                <a:chOff x="574591" y="986414"/>
                <a:chExt cx="1894749" cy="502701"/>
              </a:xfrm>
            </p:grpSpPr>
            <p:sp>
              <p:nvSpPr>
                <p:cNvPr id="3270" name="TextBox 3269">
                  <a:extLst>
                    <a:ext uri="{FF2B5EF4-FFF2-40B4-BE49-F238E27FC236}">
                      <a16:creationId xmlns:a16="http://schemas.microsoft.com/office/drawing/2014/main" id="{AA91765B-0C03-5288-35E1-73F12A6FF460}"/>
                    </a:ext>
                  </a:extLst>
                </p:cNvPr>
                <p:cNvSpPr txBox="1"/>
                <p:nvPr/>
              </p:nvSpPr>
              <p:spPr>
                <a:xfrm>
                  <a:off x="574591" y="986414"/>
                  <a:ext cx="87844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초당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 기준</a:t>
                  </a:r>
                  <a:endPara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271" name="TextBox 3270">
                  <a:extLst>
                    <a:ext uri="{FF2B5EF4-FFF2-40B4-BE49-F238E27FC236}">
                      <a16:creationId xmlns:a16="http://schemas.microsoft.com/office/drawing/2014/main" id="{C77C0668-E012-B755-A246-EA67EF42B0C6}"/>
                    </a:ext>
                  </a:extLst>
                </p:cNvPr>
                <p:cNvSpPr txBox="1"/>
                <p:nvPr/>
              </p:nvSpPr>
              <p:spPr>
                <a:xfrm>
                  <a:off x="574591" y="1162399"/>
                  <a:ext cx="189474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총 소요 시간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6.5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(195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sp>
              <p:nvSpPr>
                <p:cNvPr id="3272" name="TextBox 3271">
                  <a:extLst>
                    <a:ext uri="{FF2B5EF4-FFF2-40B4-BE49-F238E27FC236}">
                      <a16:creationId xmlns:a16="http://schemas.microsoft.com/office/drawing/2014/main" id="{9E0414AD-E691-7F82-8307-630B974714BE}"/>
                    </a:ext>
                  </a:extLst>
                </p:cNvPr>
                <p:cNvSpPr txBox="1"/>
                <p:nvPr/>
              </p:nvSpPr>
              <p:spPr>
                <a:xfrm>
                  <a:off x="769797" y="1350616"/>
                  <a:ext cx="147316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시전 시간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4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(120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393" name="그룹 3392">
                <a:extLst>
                  <a:ext uri="{FF2B5EF4-FFF2-40B4-BE49-F238E27FC236}">
                    <a16:creationId xmlns:a16="http://schemas.microsoft.com/office/drawing/2014/main" id="{9E48A8E3-EE1B-8324-FE76-5246330ABA41}"/>
                  </a:ext>
                </a:extLst>
              </p:cNvPr>
              <p:cNvGrpSpPr/>
              <p:nvPr/>
            </p:nvGrpSpPr>
            <p:grpSpPr>
              <a:xfrm>
                <a:off x="1011612" y="2028625"/>
                <a:ext cx="10140213" cy="1517382"/>
                <a:chOff x="1011612" y="2028625"/>
                <a:chExt cx="10140213" cy="1517382"/>
              </a:xfrm>
            </p:grpSpPr>
            <p:grpSp>
              <p:nvGrpSpPr>
                <p:cNvPr id="3273" name="그룹 3272">
                  <a:extLst>
                    <a:ext uri="{FF2B5EF4-FFF2-40B4-BE49-F238E27FC236}">
                      <a16:creationId xmlns:a16="http://schemas.microsoft.com/office/drawing/2014/main" id="{82E54DD9-46E8-158D-B7C3-6436728896C3}"/>
                    </a:ext>
                  </a:extLst>
                </p:cNvPr>
                <p:cNvGrpSpPr/>
                <p:nvPr/>
              </p:nvGrpSpPr>
              <p:grpSpPr>
                <a:xfrm>
                  <a:off x="1011612" y="2028625"/>
                  <a:ext cx="10140213" cy="195814"/>
                  <a:chOff x="726820" y="1624006"/>
                  <a:chExt cx="10140213" cy="195814"/>
                </a:xfrm>
              </p:grpSpPr>
              <p:grpSp>
                <p:nvGrpSpPr>
                  <p:cNvPr id="3339" name="그룹 3338">
                    <a:extLst>
                      <a:ext uri="{FF2B5EF4-FFF2-40B4-BE49-F238E27FC236}">
                        <a16:creationId xmlns:a16="http://schemas.microsoft.com/office/drawing/2014/main" id="{D4A4EB60-EFB6-FAE8-D83F-7ADABCCCDFD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1631913"/>
                    <a:ext cx="9356868" cy="180000"/>
                    <a:chOff x="1444730" y="1512724"/>
                    <a:chExt cx="9356868" cy="180000"/>
                  </a:xfrm>
                </p:grpSpPr>
                <p:sp>
                  <p:nvSpPr>
                    <p:cNvPr id="3341" name="직사각형 3340">
                      <a:extLst>
                        <a:ext uri="{FF2B5EF4-FFF2-40B4-BE49-F238E27FC236}">
                          <a16:creationId xmlns:a16="http://schemas.microsoft.com/office/drawing/2014/main" id="{BFDE8312-0299-1F06-A7E4-F7109D803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0~15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2" name="직사각형 3341">
                      <a:extLst>
                        <a:ext uri="{FF2B5EF4-FFF2-40B4-BE49-F238E27FC236}">
                          <a16:creationId xmlns:a16="http://schemas.microsoft.com/office/drawing/2014/main" id="{44D00FC2-8133-F941-CC8E-5AA4334D2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15~30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3" name="직사각형 3342">
                      <a:extLst>
                        <a:ext uri="{FF2B5EF4-FFF2-40B4-BE49-F238E27FC236}">
                          <a16:creationId xmlns:a16="http://schemas.microsoft.com/office/drawing/2014/main" id="{96376CFB-2E4F-7CD1-4CB2-8C2152CF6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30~45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4" name="직사각형 3343">
                      <a:extLst>
                        <a:ext uri="{FF2B5EF4-FFF2-40B4-BE49-F238E27FC236}">
                          <a16:creationId xmlns:a16="http://schemas.microsoft.com/office/drawing/2014/main" id="{03CF35D0-5DA3-C269-459A-8ECC9C817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45~60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5" name="직사각형 3344">
                      <a:extLst>
                        <a:ext uri="{FF2B5EF4-FFF2-40B4-BE49-F238E27FC236}">
                          <a16:creationId xmlns:a16="http://schemas.microsoft.com/office/drawing/2014/main" id="{DA1DE59E-D71E-312D-8926-3E60EB464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60~75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6" name="직사각형 3345">
                      <a:extLst>
                        <a:ext uri="{FF2B5EF4-FFF2-40B4-BE49-F238E27FC236}">
                          <a16:creationId xmlns:a16="http://schemas.microsoft.com/office/drawing/2014/main" id="{C2CF0085-6E17-5AC5-83E8-7351A9342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75~90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7" name="직사각형 3346">
                      <a:extLst>
                        <a:ext uri="{FF2B5EF4-FFF2-40B4-BE49-F238E27FC236}">
                          <a16:creationId xmlns:a16="http://schemas.microsoft.com/office/drawing/2014/main" id="{5A22BEC2-B0A3-7825-3FD2-47F0FF77C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90~105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8" name="직사각형 3347">
                      <a:extLst>
                        <a:ext uri="{FF2B5EF4-FFF2-40B4-BE49-F238E27FC236}">
                          <a16:creationId xmlns:a16="http://schemas.microsoft.com/office/drawing/2014/main" id="{4DEB3149-4A8D-CCD8-4E91-CDC03A43B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105~120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9" name="직사각형 3348">
                      <a:extLst>
                        <a:ext uri="{FF2B5EF4-FFF2-40B4-BE49-F238E27FC236}">
                          <a16:creationId xmlns:a16="http://schemas.microsoft.com/office/drawing/2014/main" id="{1446D670-E4C9-F20B-7431-583CFC1D6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120~135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0" name="직사각형 3349">
                      <a:extLst>
                        <a:ext uri="{FF2B5EF4-FFF2-40B4-BE49-F238E27FC236}">
                          <a16:creationId xmlns:a16="http://schemas.microsoft.com/office/drawing/2014/main" id="{D5A742BE-2307-3E96-BC23-ACE4DD19F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135~150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1" name="직사각형 3350">
                      <a:extLst>
                        <a:ext uri="{FF2B5EF4-FFF2-40B4-BE49-F238E27FC236}">
                          <a16:creationId xmlns:a16="http://schemas.microsoft.com/office/drawing/2014/main" id="{768AAB2A-508B-7ED4-76C1-B35CC17E11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150~165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2" name="직사각형 3351">
                      <a:extLst>
                        <a:ext uri="{FF2B5EF4-FFF2-40B4-BE49-F238E27FC236}">
                          <a16:creationId xmlns:a16="http://schemas.microsoft.com/office/drawing/2014/main" id="{6BFA9EE3-35B1-D13A-F41E-9B82A424B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165~180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3" name="직사각형 3372">
                      <a:extLst>
                        <a:ext uri="{FF2B5EF4-FFF2-40B4-BE49-F238E27FC236}">
                          <a16:creationId xmlns:a16="http://schemas.microsoft.com/office/drawing/2014/main" id="{867D3B46-0AE5-2A15-6137-EB1EB62CF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1598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180~190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40" name="TextBox 3339">
                    <a:extLst>
                      <a:ext uri="{FF2B5EF4-FFF2-40B4-BE49-F238E27FC236}">
                        <a16:creationId xmlns:a16="http://schemas.microsoft.com/office/drawing/2014/main" id="{FC41CD30-9C1C-1A51-1572-5B771DCFC7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624006"/>
                    <a:ext cx="692548" cy="19581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행동 가능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4" name="그룹 3273">
                  <a:extLst>
                    <a:ext uri="{FF2B5EF4-FFF2-40B4-BE49-F238E27FC236}">
                      <a16:creationId xmlns:a16="http://schemas.microsoft.com/office/drawing/2014/main" id="{B1AD05FB-17D9-A33C-2C80-50EAD906CE2C}"/>
                    </a:ext>
                  </a:extLst>
                </p:cNvPr>
                <p:cNvGrpSpPr/>
                <p:nvPr/>
              </p:nvGrpSpPr>
              <p:grpSpPr>
                <a:xfrm>
                  <a:off x="1011612" y="2620855"/>
                  <a:ext cx="10140213" cy="195814"/>
                  <a:chOff x="726820" y="2123595"/>
                  <a:chExt cx="10140213" cy="195814"/>
                </a:xfrm>
              </p:grpSpPr>
              <p:grpSp>
                <p:nvGrpSpPr>
                  <p:cNvPr id="3315" name="그룹 3314">
                    <a:extLst>
                      <a:ext uri="{FF2B5EF4-FFF2-40B4-BE49-F238E27FC236}">
                        <a16:creationId xmlns:a16="http://schemas.microsoft.com/office/drawing/2014/main" id="{626B3394-0669-8624-F518-21B3550893DC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131502"/>
                    <a:ext cx="9356868" cy="180000"/>
                    <a:chOff x="1416000" y="2366521"/>
                    <a:chExt cx="9356868" cy="180000"/>
                  </a:xfrm>
                </p:grpSpPr>
                <p:sp>
                  <p:nvSpPr>
                    <p:cNvPr id="3317" name="직사각형 3316">
                      <a:extLst>
                        <a:ext uri="{FF2B5EF4-FFF2-40B4-BE49-F238E27FC236}">
                          <a16:creationId xmlns:a16="http://schemas.microsoft.com/office/drawing/2014/main" id="{31565868-3CA2-7A64-062D-62C30A8AA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8" name="직사각형 3317">
                      <a:extLst>
                        <a:ext uri="{FF2B5EF4-FFF2-40B4-BE49-F238E27FC236}">
                          <a16:creationId xmlns:a16="http://schemas.microsoft.com/office/drawing/2014/main" id="{365DA112-094B-DED9-FE77-8547CA9BC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9" name="직사각형 3318">
                      <a:extLst>
                        <a:ext uri="{FF2B5EF4-FFF2-40B4-BE49-F238E27FC236}">
                          <a16:creationId xmlns:a16="http://schemas.microsoft.com/office/drawing/2014/main" id="{0932627F-11FD-8556-E242-3A926BA60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20" name="직사각형 3319">
                      <a:extLst>
                        <a:ext uri="{FF2B5EF4-FFF2-40B4-BE49-F238E27FC236}">
                          <a16:creationId xmlns:a16="http://schemas.microsoft.com/office/drawing/2014/main" id="{17BA2B78-9772-A875-4EF2-F3640C488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0" name="직사각형 3329">
                      <a:extLst>
                        <a:ext uri="{FF2B5EF4-FFF2-40B4-BE49-F238E27FC236}">
                          <a16:creationId xmlns:a16="http://schemas.microsoft.com/office/drawing/2014/main" id="{88D6D1FA-688D-4F3E-BDC3-D1C3556D14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2" name="직사각형 3331">
                      <a:extLst>
                        <a:ext uri="{FF2B5EF4-FFF2-40B4-BE49-F238E27FC236}">
                          <a16:creationId xmlns:a16="http://schemas.microsoft.com/office/drawing/2014/main" id="{46DF28DA-70F9-12C5-1FE7-58C8AAB137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3" name="직사각형 3332">
                      <a:extLst>
                        <a:ext uri="{FF2B5EF4-FFF2-40B4-BE49-F238E27FC236}">
                          <a16:creationId xmlns:a16="http://schemas.microsoft.com/office/drawing/2014/main" id="{080D7F05-F590-C315-D163-C73D3472B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5" name="직사각형 3334">
                      <a:extLst>
                        <a:ext uri="{FF2B5EF4-FFF2-40B4-BE49-F238E27FC236}">
                          <a16:creationId xmlns:a16="http://schemas.microsoft.com/office/drawing/2014/main" id="{A35C045B-17DF-7DE4-9B01-41DBDA73E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1440000" cy="1800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7" name="직사각형 3336">
                      <a:extLst>
                        <a:ext uri="{FF2B5EF4-FFF2-40B4-BE49-F238E27FC236}">
                          <a16:creationId xmlns:a16="http://schemas.microsoft.com/office/drawing/2014/main" id="{E008A059-B70D-7CA1-4111-D1536B8FF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8" name="직사각형 3357">
                      <a:extLst>
                        <a:ext uri="{FF2B5EF4-FFF2-40B4-BE49-F238E27FC236}">
                          <a16:creationId xmlns:a16="http://schemas.microsoft.com/office/drawing/2014/main" id="{897ADBA2-BBB0-1CBC-5E40-FB4C54BDE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67" name="직사각형 3366">
                      <a:extLst>
                        <a:ext uri="{FF2B5EF4-FFF2-40B4-BE49-F238E27FC236}">
                          <a16:creationId xmlns:a16="http://schemas.microsoft.com/office/drawing/2014/main" id="{845CB324-A106-B1F7-EE0D-32C85300D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5" name="직사각형 3374">
                      <a:extLst>
                        <a:ext uri="{FF2B5EF4-FFF2-40B4-BE49-F238E27FC236}">
                          <a16:creationId xmlns:a16="http://schemas.microsoft.com/office/drawing/2014/main" id="{25575F54-E4BE-254E-0B69-70930C9C3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6" name="TextBox 3315">
                    <a:extLst>
                      <a:ext uri="{FF2B5EF4-FFF2-40B4-BE49-F238E27FC236}">
                        <a16:creationId xmlns:a16="http://schemas.microsoft.com/office/drawing/2014/main" id="{0ECD6F53-FF1F-8A0F-0490-D12B3AAAE0EA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123595"/>
                    <a:ext cx="691200" cy="195814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타격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5" name="그룹 3274">
                  <a:extLst>
                    <a:ext uri="{FF2B5EF4-FFF2-40B4-BE49-F238E27FC236}">
                      <a16:creationId xmlns:a16="http://schemas.microsoft.com/office/drawing/2014/main" id="{CB3FA243-E913-A8AF-EEA5-45F15E2D64BF}"/>
                    </a:ext>
                  </a:extLst>
                </p:cNvPr>
                <p:cNvGrpSpPr/>
                <p:nvPr/>
              </p:nvGrpSpPr>
              <p:grpSpPr>
                <a:xfrm>
                  <a:off x="1011612" y="2863777"/>
                  <a:ext cx="10140213" cy="195814"/>
                  <a:chOff x="726820" y="2377417"/>
                  <a:chExt cx="10140213" cy="195814"/>
                </a:xfrm>
              </p:grpSpPr>
              <p:grpSp>
                <p:nvGrpSpPr>
                  <p:cNvPr id="3309" name="그룹 3308">
                    <a:extLst>
                      <a:ext uri="{FF2B5EF4-FFF2-40B4-BE49-F238E27FC236}">
                        <a16:creationId xmlns:a16="http://schemas.microsoft.com/office/drawing/2014/main" id="{2B422951-E5F1-8615-354F-3CF065F9883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385324"/>
                    <a:ext cx="9356868" cy="180000"/>
                    <a:chOff x="1416000" y="2366521"/>
                    <a:chExt cx="9356868" cy="180000"/>
                  </a:xfrm>
                  <a:solidFill>
                    <a:schemeClr val="accent1"/>
                  </a:solidFill>
                </p:grpSpPr>
                <p:sp>
                  <p:nvSpPr>
                    <p:cNvPr id="3311" name="직사각형 3310">
                      <a:extLst>
                        <a:ext uri="{FF2B5EF4-FFF2-40B4-BE49-F238E27FC236}">
                          <a16:creationId xmlns:a16="http://schemas.microsoft.com/office/drawing/2014/main" id="{E4988340-B3FF-145B-100A-6065B3CA9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2" name="직사각형 3311">
                      <a:extLst>
                        <a:ext uri="{FF2B5EF4-FFF2-40B4-BE49-F238E27FC236}">
                          <a16:creationId xmlns:a16="http://schemas.microsoft.com/office/drawing/2014/main" id="{FF4E3A41-7D0C-042B-FF69-D52046A1D2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3" name="직사각형 3312">
                      <a:extLst>
                        <a:ext uri="{FF2B5EF4-FFF2-40B4-BE49-F238E27FC236}">
                          <a16:creationId xmlns:a16="http://schemas.microsoft.com/office/drawing/2014/main" id="{ED19DD2E-2B4B-9D97-9005-D442913A7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6" name="직사각형 3375">
                      <a:extLst>
                        <a:ext uri="{FF2B5EF4-FFF2-40B4-BE49-F238E27FC236}">
                          <a16:creationId xmlns:a16="http://schemas.microsoft.com/office/drawing/2014/main" id="{ED610F4E-FF59-1C20-B522-553E613FB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7" name="직사각형 3386">
                      <a:extLst>
                        <a:ext uri="{FF2B5EF4-FFF2-40B4-BE49-F238E27FC236}">
                          <a16:creationId xmlns:a16="http://schemas.microsoft.com/office/drawing/2014/main" id="{2CE616AA-00BA-C252-C882-0B5AA9122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8" name="직사각형 3387">
                      <a:extLst>
                        <a:ext uri="{FF2B5EF4-FFF2-40B4-BE49-F238E27FC236}">
                          <a16:creationId xmlns:a16="http://schemas.microsoft.com/office/drawing/2014/main" id="{907DB639-D47A-EA33-2542-65DEAF4B2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0" name="TextBox 3309">
                    <a:extLst>
                      <a:ext uri="{FF2B5EF4-FFF2-40B4-BE49-F238E27FC236}">
                        <a16:creationId xmlns:a16="http://schemas.microsoft.com/office/drawing/2014/main" id="{D682F11B-A0C5-1EB8-9D99-4F27AB1C5000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377417"/>
                    <a:ext cx="692548" cy="195814"/>
                  </a:xfrm>
                  <a:prstGeom prst="rect">
                    <a:avLst/>
                  </a:prstGeom>
                  <a:solidFill>
                    <a:schemeClr val="accent1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피격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386" name="그룹 3385">
                  <a:extLst>
                    <a:ext uri="{FF2B5EF4-FFF2-40B4-BE49-F238E27FC236}">
                      <a16:creationId xmlns:a16="http://schemas.microsoft.com/office/drawing/2014/main" id="{D0919F5F-30AE-EFB6-6B35-35B646E59854}"/>
                    </a:ext>
                  </a:extLst>
                </p:cNvPr>
                <p:cNvGrpSpPr/>
                <p:nvPr/>
              </p:nvGrpSpPr>
              <p:grpSpPr>
                <a:xfrm>
                  <a:off x="1011612" y="3106698"/>
                  <a:ext cx="10140213" cy="195814"/>
                  <a:chOff x="1011612" y="3106698"/>
                  <a:chExt cx="10140213" cy="195814"/>
                </a:xfrm>
              </p:grpSpPr>
              <p:grpSp>
                <p:nvGrpSpPr>
                  <p:cNvPr id="3302" name="그룹 3301">
                    <a:extLst>
                      <a:ext uri="{FF2B5EF4-FFF2-40B4-BE49-F238E27FC236}">
                        <a16:creationId xmlns:a16="http://schemas.microsoft.com/office/drawing/2014/main" id="{C33796BA-B11A-325B-FE4C-20BCF76DADEB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114605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05" name="직사각형 3304">
                      <a:extLst>
                        <a:ext uri="{FF2B5EF4-FFF2-40B4-BE49-F238E27FC236}">
                          <a16:creationId xmlns:a16="http://schemas.microsoft.com/office/drawing/2014/main" id="{59DC9A3C-15CD-DDA2-4189-23E00E494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6" name="직사각형 3305">
                      <a:extLst>
                        <a:ext uri="{FF2B5EF4-FFF2-40B4-BE49-F238E27FC236}">
                          <a16:creationId xmlns:a16="http://schemas.microsoft.com/office/drawing/2014/main" id="{75CCF9DC-D0C0-8D28-9502-FB6142E3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7" name="직사각형 3306">
                      <a:extLst>
                        <a:ext uri="{FF2B5EF4-FFF2-40B4-BE49-F238E27FC236}">
                          <a16:creationId xmlns:a16="http://schemas.microsoft.com/office/drawing/2014/main" id="{DC1D7C2C-E65C-5189-5076-D9A765B29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7" name="직사각형 3376">
                      <a:extLst>
                        <a:ext uri="{FF2B5EF4-FFF2-40B4-BE49-F238E27FC236}">
                          <a16:creationId xmlns:a16="http://schemas.microsoft.com/office/drawing/2014/main" id="{78C4E916-5996-5C32-C251-B200E7941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9" name="직사각형 3388">
                      <a:extLst>
                        <a:ext uri="{FF2B5EF4-FFF2-40B4-BE49-F238E27FC236}">
                          <a16:creationId xmlns:a16="http://schemas.microsoft.com/office/drawing/2014/main" id="{4750ED2D-B647-50B8-670C-0B1FDECA7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0" name="직사각형 3389">
                      <a:extLst>
                        <a:ext uri="{FF2B5EF4-FFF2-40B4-BE49-F238E27FC236}">
                          <a16:creationId xmlns:a16="http://schemas.microsoft.com/office/drawing/2014/main" id="{AC815A13-72D0-D42F-7E45-33334A873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03" name="TextBox 3302">
                    <a:extLst>
                      <a:ext uri="{FF2B5EF4-FFF2-40B4-BE49-F238E27FC236}">
                        <a16:creationId xmlns:a16="http://schemas.microsoft.com/office/drawing/2014/main" id="{93198685-40A9-823A-64F4-823373BC36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106698"/>
                    <a:ext cx="692548" cy="195814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상태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93" name="그룹 3292">
                  <a:extLst>
                    <a:ext uri="{FF2B5EF4-FFF2-40B4-BE49-F238E27FC236}">
                      <a16:creationId xmlns:a16="http://schemas.microsoft.com/office/drawing/2014/main" id="{07B26B9D-E187-B3C2-9F3A-2309C4FFF0EE}"/>
                    </a:ext>
                  </a:extLst>
                </p:cNvPr>
                <p:cNvGrpSpPr/>
                <p:nvPr/>
              </p:nvGrpSpPr>
              <p:grpSpPr>
                <a:xfrm>
                  <a:off x="1011612" y="2377933"/>
                  <a:ext cx="10140213" cy="195814"/>
                  <a:chOff x="726820" y="1870204"/>
                  <a:chExt cx="10140213" cy="195814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F2D33626-FB72-95E1-4246-72D55E8C073D}"/>
                      </a:ext>
                    </a:extLst>
                  </p:cNvPr>
                  <p:cNvSpPr/>
                  <p:nvPr/>
                </p:nvSpPr>
                <p:spPr>
                  <a:xfrm>
                    <a:off x="1508599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5" name="TextBox 3294">
                    <a:extLst>
                      <a:ext uri="{FF2B5EF4-FFF2-40B4-BE49-F238E27FC236}">
                        <a16:creationId xmlns:a16="http://schemas.microsoft.com/office/drawing/2014/main" id="{E26EF249-8058-DB80-D0F7-978A43E2C867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870204"/>
                    <a:ext cx="691200" cy="195814"/>
                  </a:xfrm>
                  <a:prstGeom prst="rect">
                    <a:avLst/>
                  </a:prstGeom>
                  <a:solidFill>
                    <a:srgbClr val="F2D57E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E2341D92-F5E5-DFA9-FCD9-D9DE5D24E2A8}"/>
                      </a:ext>
                    </a:extLst>
                  </p:cNvPr>
                  <p:cNvSpPr/>
                  <p:nvPr/>
                </p:nvSpPr>
                <p:spPr>
                  <a:xfrm>
                    <a:off x="2950165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FA729FA2-8D7F-1EDA-EC08-575310EEB4D0}"/>
                      </a:ext>
                    </a:extLst>
                  </p:cNvPr>
                  <p:cNvSpPr/>
                  <p:nvPr/>
                </p:nvSpPr>
                <p:spPr>
                  <a:xfrm>
                    <a:off x="5107033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84DB46B-C5D6-9851-A025-9CB2FFD50C53}"/>
                      </a:ext>
                    </a:extLst>
                  </p:cNvPr>
                  <p:cNvSpPr/>
                  <p:nvPr/>
                </p:nvSpPr>
                <p:spPr>
                  <a:xfrm>
                    <a:off x="7263901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30CEFDC4-7562-5058-E7DF-F747D1686DD9}"/>
                      </a:ext>
                    </a:extLst>
                  </p:cNvPr>
                  <p:cNvSpPr/>
                  <p:nvPr/>
                </p:nvSpPr>
                <p:spPr>
                  <a:xfrm>
                    <a:off x="9427033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grpSp>
              <p:nvGrpSpPr>
                <p:cNvPr id="3385" name="그룹 3384">
                  <a:extLst>
                    <a:ext uri="{FF2B5EF4-FFF2-40B4-BE49-F238E27FC236}">
                      <a16:creationId xmlns:a16="http://schemas.microsoft.com/office/drawing/2014/main" id="{07DADE84-FF56-1757-AB2A-322E7E6F6865}"/>
                    </a:ext>
                  </a:extLst>
                </p:cNvPr>
                <p:cNvGrpSpPr/>
                <p:nvPr/>
              </p:nvGrpSpPr>
              <p:grpSpPr>
                <a:xfrm>
                  <a:off x="1011612" y="3350193"/>
                  <a:ext cx="10140213" cy="195814"/>
                  <a:chOff x="1011612" y="3345685"/>
                  <a:chExt cx="10140213" cy="195814"/>
                </a:xfrm>
              </p:grpSpPr>
              <p:grpSp>
                <p:nvGrpSpPr>
                  <p:cNvPr id="3379" name="그룹 3378">
                    <a:extLst>
                      <a:ext uri="{FF2B5EF4-FFF2-40B4-BE49-F238E27FC236}">
                        <a16:creationId xmlns:a16="http://schemas.microsoft.com/office/drawing/2014/main" id="{87DD970F-E6D4-D76F-E825-876B192D930E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353592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81" name="직사각형 3380">
                      <a:extLst>
                        <a:ext uri="{FF2B5EF4-FFF2-40B4-BE49-F238E27FC236}">
                          <a16:creationId xmlns:a16="http://schemas.microsoft.com/office/drawing/2014/main" id="{40C90D57-A2B0-9F0A-1820-392E0B54A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2" name="직사각형 3381">
                      <a:extLst>
                        <a:ext uri="{FF2B5EF4-FFF2-40B4-BE49-F238E27FC236}">
                          <a16:creationId xmlns:a16="http://schemas.microsoft.com/office/drawing/2014/main" id="{3AB5C838-8AAC-54BC-AAA5-6C47A47C2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3" name="직사각형 3382">
                      <a:extLst>
                        <a:ext uri="{FF2B5EF4-FFF2-40B4-BE49-F238E27FC236}">
                          <a16:creationId xmlns:a16="http://schemas.microsoft.com/office/drawing/2014/main" id="{B93D66D7-0B6A-3102-3728-20ECD430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4" name="직사각형 3383">
                      <a:extLst>
                        <a:ext uri="{FF2B5EF4-FFF2-40B4-BE49-F238E27FC236}">
                          <a16:creationId xmlns:a16="http://schemas.microsoft.com/office/drawing/2014/main" id="{52DD8BDC-4611-DD83-05A6-666553F8D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1" name="직사각형 3390">
                      <a:extLst>
                        <a:ext uri="{FF2B5EF4-FFF2-40B4-BE49-F238E27FC236}">
                          <a16:creationId xmlns:a16="http://schemas.microsoft.com/office/drawing/2014/main" id="{60DBE837-6BD4-E0AE-0655-8D8DE66402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2" name="직사각형 3391">
                      <a:extLst>
                        <a:ext uri="{FF2B5EF4-FFF2-40B4-BE49-F238E27FC236}">
                          <a16:creationId xmlns:a16="http://schemas.microsoft.com/office/drawing/2014/main" id="{8605E987-D511-6518-E4BB-60860FF86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80" name="TextBox 3379">
                    <a:extLst>
                      <a:ext uri="{FF2B5EF4-FFF2-40B4-BE49-F238E27FC236}">
                        <a16:creationId xmlns:a16="http://schemas.microsoft.com/office/drawing/2014/main" id="{EBD001AF-3186-FA5B-2573-2CEB1CCFDB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345685"/>
                    <a:ext cx="691200" cy="195814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무적 상태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29971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22B92C-24E0-3FD2-2FD1-3CDF0A91A41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0A3B33-0D56-402F-8429-D6106E14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147063"/>
              </p:ext>
            </p:extLst>
          </p:nvPr>
        </p:nvGraphicFramePr>
        <p:xfrm>
          <a:off x="310948" y="1771500"/>
          <a:ext cx="7394778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725C-63F4-0490-DD39-2966F1AF083F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29C37F6-B92A-D257-6C18-48839A5C204D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21B37DF-92CC-AF3C-FA48-4963F0DAF56D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A9DF3D2-50AE-8CCC-BE1B-90241DF88901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9F510D-BEC9-E779-50C3-FB0CE7A2C5F0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FA61E4-3956-C313-742A-28D3846DB574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9927BC-1D45-DFB8-D908-4D9047E9F82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390DB0-077E-1C19-9D2D-7E7742A73FF8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DC5832-D4E8-F320-7D5B-97AA67848CA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630243"/>
                <a:ext cx="37625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4612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=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당 수치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) * 0.01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43.00%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10.00%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15.27%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76646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2784B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캐릭터의 왼쪽에 서서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캐릭터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와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같이 이동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공격을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화령만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따로 조종이 불가합니다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9167</TotalTime>
  <Words>2294</Words>
  <Application>Microsoft Office PowerPoint</Application>
  <PresentationFormat>와이드스크린</PresentationFormat>
  <Paragraphs>641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172</cp:revision>
  <dcterms:created xsi:type="dcterms:W3CDTF">2024-11-19T19:33:02Z</dcterms:created>
  <dcterms:modified xsi:type="dcterms:W3CDTF">2024-12-30T12:32:08Z</dcterms:modified>
</cp:coreProperties>
</file>